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4" r:id="rId2"/>
    <p:sldId id="269" r:id="rId3"/>
    <p:sldId id="272" r:id="rId4"/>
    <p:sldId id="262" r:id="rId5"/>
    <p:sldId id="267" r:id="rId6"/>
    <p:sldId id="289" r:id="rId7"/>
    <p:sldId id="295" r:id="rId8"/>
    <p:sldId id="304" r:id="rId9"/>
    <p:sldId id="294" r:id="rId10"/>
    <p:sldId id="290" r:id="rId11"/>
    <p:sldId id="305" r:id="rId12"/>
    <p:sldId id="278" r:id="rId13"/>
    <p:sldId id="277" r:id="rId14"/>
    <p:sldId id="279" r:id="rId15"/>
    <p:sldId id="273" r:id="rId16"/>
    <p:sldId id="280" r:id="rId17"/>
    <p:sldId id="296" r:id="rId18"/>
    <p:sldId id="282" r:id="rId19"/>
    <p:sldId id="283" r:id="rId20"/>
    <p:sldId id="285" r:id="rId21"/>
    <p:sldId id="288" r:id="rId22"/>
    <p:sldId id="297" r:id="rId23"/>
    <p:sldId id="291" r:id="rId24"/>
    <p:sldId id="298" r:id="rId25"/>
    <p:sldId id="299" r:id="rId26"/>
    <p:sldId id="302" r:id="rId27"/>
    <p:sldId id="265" r:id="rId28"/>
    <p:sldId id="306" r:id="rId29"/>
    <p:sldId id="301" r:id="rId30"/>
    <p:sldId id="300" r:id="rId31"/>
    <p:sldId id="303" r:id="rId32"/>
    <p:sldId id="268" r:id="rId33"/>
    <p:sldId id="26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800"/>
    <a:srgbClr val="F40000"/>
    <a:srgbClr val="F8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5211" autoAdjust="0"/>
  </p:normalViewPr>
  <p:slideViewPr>
    <p:cSldViewPr snapToGrid="0">
      <p:cViewPr varScale="1">
        <p:scale>
          <a:sx n="121" d="100"/>
          <a:sy n="121" d="100"/>
        </p:scale>
        <p:origin x="182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D8A64-1E38-4336-AC60-2FE1A09C860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013CFC32-5A3A-4E80-B402-49724A60C91E}">
      <dgm:prSet phldrT="[Text]"/>
      <dgm:spPr/>
      <dgm:t>
        <a:bodyPr/>
        <a:lstStyle/>
        <a:p>
          <a:r>
            <a:rPr lang="en-US" b="1" dirty="0"/>
            <a:t>README files</a:t>
          </a:r>
          <a:endParaRPr lang="de-DE" b="1" dirty="0"/>
        </a:p>
      </dgm:t>
    </dgm:pt>
    <dgm:pt modelId="{FDEC4D36-0285-4F51-9E0A-55C87EAE21EF}" type="parTrans" cxnId="{BF8FD59E-0692-418D-B137-3C4DF71720DE}">
      <dgm:prSet/>
      <dgm:spPr/>
      <dgm:t>
        <a:bodyPr/>
        <a:lstStyle/>
        <a:p>
          <a:endParaRPr lang="de-DE"/>
        </a:p>
      </dgm:t>
    </dgm:pt>
    <dgm:pt modelId="{FF770514-3A07-4528-8178-74E3613E436C}" type="sibTrans" cxnId="{BF8FD59E-0692-418D-B137-3C4DF71720DE}">
      <dgm:prSet/>
      <dgm:spPr/>
      <dgm:t>
        <a:bodyPr/>
        <a:lstStyle/>
        <a:p>
          <a:endParaRPr lang="de-DE"/>
        </a:p>
      </dgm:t>
    </dgm:pt>
    <dgm:pt modelId="{ADE9CCA6-29FA-4360-989B-82FD25A310B4}">
      <dgm:prSet phldrT="[Text]"/>
      <dgm:spPr/>
      <dgm:t>
        <a:bodyPr/>
        <a:lstStyle/>
        <a:p>
          <a:r>
            <a:rPr lang="de-DE" dirty="0"/>
            <a:t>Version </a:t>
          </a:r>
          <a:r>
            <a:rPr lang="de-DE" dirty="0" err="1"/>
            <a:t>control</a:t>
          </a:r>
          <a:endParaRPr lang="de-DE" dirty="0"/>
        </a:p>
      </dgm:t>
    </dgm:pt>
    <dgm:pt modelId="{DA41A1F2-8E38-4E68-8751-4E39FEC0FA89}" type="parTrans" cxnId="{37A63077-B494-4045-A9EB-03DD873F82D1}">
      <dgm:prSet/>
      <dgm:spPr/>
      <dgm:t>
        <a:bodyPr/>
        <a:lstStyle/>
        <a:p>
          <a:endParaRPr lang="de-DE"/>
        </a:p>
      </dgm:t>
    </dgm:pt>
    <dgm:pt modelId="{05F2BD28-3F7F-4FA4-A9DA-0004CD94D18B}" type="sibTrans" cxnId="{37A63077-B494-4045-A9EB-03DD873F82D1}">
      <dgm:prSet/>
      <dgm:spPr/>
      <dgm:t>
        <a:bodyPr/>
        <a:lstStyle/>
        <a:p>
          <a:endParaRPr lang="de-DE"/>
        </a:p>
      </dgm:t>
    </dgm:pt>
    <dgm:pt modelId="{997BF35C-2AD3-4A26-9A25-266D24F339E4}">
      <dgm:prSet phldrT="[Text]"/>
      <dgm:spPr/>
      <dgm:t>
        <a:bodyPr/>
        <a:lstStyle/>
        <a:p>
          <a:r>
            <a:rPr lang="de-DE" dirty="0"/>
            <a:t>Codebook</a:t>
          </a:r>
        </a:p>
      </dgm:t>
    </dgm:pt>
    <dgm:pt modelId="{EDA8E8C0-DF53-4C31-AC7F-13974F3F0FE1}" type="parTrans" cxnId="{E42A92DF-B9DA-407B-BD81-E2A5AAA4BF6C}">
      <dgm:prSet/>
      <dgm:spPr/>
      <dgm:t>
        <a:bodyPr/>
        <a:lstStyle/>
        <a:p>
          <a:endParaRPr lang="de-DE"/>
        </a:p>
      </dgm:t>
    </dgm:pt>
    <dgm:pt modelId="{53A3BE1E-E2F8-40FC-AC7B-F3F0D1ED6909}" type="sibTrans" cxnId="{E42A92DF-B9DA-407B-BD81-E2A5AAA4BF6C}">
      <dgm:prSet/>
      <dgm:spPr/>
      <dgm:t>
        <a:bodyPr/>
        <a:lstStyle/>
        <a:p>
          <a:endParaRPr lang="de-DE"/>
        </a:p>
      </dgm:t>
    </dgm:pt>
    <dgm:pt modelId="{08FEA580-CAF4-4059-B84E-E66B3EB14A0B}">
      <dgm:prSet phldrT="[Text]"/>
      <dgm:spPr/>
      <dgm:t>
        <a:bodyPr/>
        <a:lstStyle/>
        <a:p>
          <a:r>
            <a:rPr lang="de-DE" dirty="0" err="1"/>
            <a:t>Documented</a:t>
          </a:r>
          <a:r>
            <a:rPr lang="de-DE" dirty="0"/>
            <a:t> code</a:t>
          </a:r>
        </a:p>
      </dgm:t>
    </dgm:pt>
    <dgm:pt modelId="{CEFB5EEE-137F-407A-801F-FA865EFE37E3}" type="parTrans" cxnId="{8F299EC7-7CD1-4063-A7BB-F5923CB92863}">
      <dgm:prSet/>
      <dgm:spPr/>
      <dgm:t>
        <a:bodyPr/>
        <a:lstStyle/>
        <a:p>
          <a:endParaRPr lang="de-DE"/>
        </a:p>
      </dgm:t>
    </dgm:pt>
    <dgm:pt modelId="{AE0EE47B-D0ED-4C4E-BEC4-1C71F33C3396}" type="sibTrans" cxnId="{8F299EC7-7CD1-4063-A7BB-F5923CB92863}">
      <dgm:prSet/>
      <dgm:spPr/>
      <dgm:t>
        <a:bodyPr/>
        <a:lstStyle/>
        <a:p>
          <a:endParaRPr lang="de-DE"/>
        </a:p>
      </dgm:t>
    </dgm:pt>
    <dgm:pt modelId="{C48AF40E-BA69-4636-938F-051980A2AF81}">
      <dgm:prSet/>
      <dgm:spPr/>
      <dgm:t>
        <a:bodyPr/>
        <a:lstStyle/>
        <a:p>
          <a:r>
            <a:rPr lang="de-DE" dirty="0"/>
            <a:t>Jupyter Notebooks</a:t>
          </a:r>
        </a:p>
      </dgm:t>
    </dgm:pt>
    <dgm:pt modelId="{3817B148-BEBD-4E05-A74C-3BDAD8AC57C5}" type="parTrans" cxnId="{A563C336-AE7F-4D50-9C8D-7A0B39C09193}">
      <dgm:prSet/>
      <dgm:spPr/>
      <dgm:t>
        <a:bodyPr/>
        <a:lstStyle/>
        <a:p>
          <a:endParaRPr lang="de-DE"/>
        </a:p>
      </dgm:t>
    </dgm:pt>
    <dgm:pt modelId="{CA521350-ABEB-4C2F-A1D0-F8DF0DBD5EFE}" type="sibTrans" cxnId="{A563C336-AE7F-4D50-9C8D-7A0B39C09193}">
      <dgm:prSet/>
      <dgm:spPr/>
      <dgm:t>
        <a:bodyPr/>
        <a:lstStyle/>
        <a:p>
          <a:endParaRPr lang="de-DE"/>
        </a:p>
      </dgm:t>
    </dgm:pt>
    <dgm:pt modelId="{A070E839-943E-47B2-96AC-1EA5D6499A70}">
      <dgm:prSet phldrT="[Text]"/>
      <dgm:spPr/>
      <dgm:t>
        <a:bodyPr/>
        <a:lstStyle/>
        <a:p>
          <a:r>
            <a:rPr lang="de-DE" dirty="0"/>
            <a:t>Workflow </a:t>
          </a:r>
          <a:r>
            <a:rPr lang="de-DE" dirty="0" err="1"/>
            <a:t>screenshots</a:t>
          </a:r>
          <a:endParaRPr lang="de-DE" dirty="0"/>
        </a:p>
      </dgm:t>
    </dgm:pt>
    <dgm:pt modelId="{8DC30FEF-3775-4E4C-9972-1CC21ADF4341}" type="parTrans" cxnId="{681BBFDD-C619-4899-8C94-327229E98E45}">
      <dgm:prSet/>
      <dgm:spPr/>
      <dgm:t>
        <a:bodyPr/>
        <a:lstStyle/>
        <a:p>
          <a:endParaRPr lang="en-GB"/>
        </a:p>
      </dgm:t>
    </dgm:pt>
    <dgm:pt modelId="{03BD6CAF-126A-4390-8A0D-33246918333B}" type="sibTrans" cxnId="{681BBFDD-C619-4899-8C94-327229E98E45}">
      <dgm:prSet/>
      <dgm:spPr/>
      <dgm:t>
        <a:bodyPr/>
        <a:lstStyle/>
        <a:p>
          <a:endParaRPr lang="en-GB"/>
        </a:p>
      </dgm:t>
    </dgm:pt>
    <dgm:pt modelId="{DFB469DB-B771-4735-914C-008EE4577A9C}">
      <dgm:prSet phldrT="[Text]"/>
      <dgm:spPr/>
      <dgm:t>
        <a:bodyPr/>
        <a:lstStyle/>
        <a:p>
          <a:r>
            <a:rPr lang="de-DE" dirty="0"/>
            <a:t>…</a:t>
          </a:r>
        </a:p>
      </dgm:t>
    </dgm:pt>
    <dgm:pt modelId="{D036953A-5AAA-46F5-975D-6B587CDCE87B}" type="parTrans" cxnId="{CE1A10E5-0273-4407-89E2-911F69AF86C1}">
      <dgm:prSet/>
      <dgm:spPr/>
      <dgm:t>
        <a:bodyPr/>
        <a:lstStyle/>
        <a:p>
          <a:endParaRPr lang="en-GB"/>
        </a:p>
      </dgm:t>
    </dgm:pt>
    <dgm:pt modelId="{91F646CC-2853-4E84-BDCE-DFD9A7684FFB}" type="sibTrans" cxnId="{CE1A10E5-0273-4407-89E2-911F69AF86C1}">
      <dgm:prSet/>
      <dgm:spPr/>
      <dgm:t>
        <a:bodyPr/>
        <a:lstStyle/>
        <a:p>
          <a:endParaRPr lang="en-GB"/>
        </a:p>
      </dgm:t>
    </dgm:pt>
    <dgm:pt modelId="{D44CD57D-58AA-4DCB-9FD2-DB763C7A582F}" type="pres">
      <dgm:prSet presAssocID="{DC6D8A64-1E38-4336-AC60-2FE1A09C860F}" presName="linear" presStyleCnt="0">
        <dgm:presLayoutVars>
          <dgm:dir/>
          <dgm:animLvl val="lvl"/>
          <dgm:resizeHandles val="exact"/>
        </dgm:presLayoutVars>
      </dgm:prSet>
      <dgm:spPr/>
    </dgm:pt>
    <dgm:pt modelId="{5F07CC20-4B42-4B84-8CDD-6B2906F85DEE}" type="pres">
      <dgm:prSet presAssocID="{013CFC32-5A3A-4E80-B402-49724A60C91E}" presName="parentLin" presStyleCnt="0"/>
      <dgm:spPr/>
    </dgm:pt>
    <dgm:pt modelId="{82A11F26-A4C6-4FAC-B1AA-2E5322F8923D}" type="pres">
      <dgm:prSet presAssocID="{013CFC32-5A3A-4E80-B402-49724A60C91E}" presName="parentLeftMargin" presStyleLbl="node1" presStyleIdx="0" presStyleCnt="7"/>
      <dgm:spPr/>
    </dgm:pt>
    <dgm:pt modelId="{B22F436D-42C5-4459-9B4B-C9993AB2D07F}" type="pres">
      <dgm:prSet presAssocID="{013CFC32-5A3A-4E80-B402-49724A60C91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E8867F3-FF99-47D0-859F-7FCB6DFDCD02}" type="pres">
      <dgm:prSet presAssocID="{013CFC32-5A3A-4E80-B402-49724A60C91E}" presName="negativeSpace" presStyleCnt="0"/>
      <dgm:spPr/>
    </dgm:pt>
    <dgm:pt modelId="{73775116-50B1-4BF3-A105-447B0875B15E}" type="pres">
      <dgm:prSet presAssocID="{013CFC32-5A3A-4E80-B402-49724A60C91E}" presName="childText" presStyleLbl="conFgAcc1" presStyleIdx="0" presStyleCnt="7">
        <dgm:presLayoutVars>
          <dgm:bulletEnabled val="1"/>
        </dgm:presLayoutVars>
      </dgm:prSet>
      <dgm:spPr/>
    </dgm:pt>
    <dgm:pt modelId="{629684EA-89DB-4CC9-8F54-974EB0C63247}" type="pres">
      <dgm:prSet presAssocID="{FF770514-3A07-4528-8178-74E3613E436C}" presName="spaceBetweenRectangles" presStyleCnt="0"/>
      <dgm:spPr/>
    </dgm:pt>
    <dgm:pt modelId="{998D25F9-7079-4558-A048-91A864F6EF97}" type="pres">
      <dgm:prSet presAssocID="{ADE9CCA6-29FA-4360-989B-82FD25A310B4}" presName="parentLin" presStyleCnt="0"/>
      <dgm:spPr/>
    </dgm:pt>
    <dgm:pt modelId="{75F56388-A38E-44B5-ACE5-C7B7B3484446}" type="pres">
      <dgm:prSet presAssocID="{ADE9CCA6-29FA-4360-989B-82FD25A310B4}" presName="parentLeftMargin" presStyleLbl="node1" presStyleIdx="0" presStyleCnt="7"/>
      <dgm:spPr/>
    </dgm:pt>
    <dgm:pt modelId="{A3112E21-44A7-4D36-BBB6-290698E32FF5}" type="pres">
      <dgm:prSet presAssocID="{ADE9CCA6-29FA-4360-989B-82FD25A310B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0955648-9EB6-4BF9-84EA-980BDE72E3C5}" type="pres">
      <dgm:prSet presAssocID="{ADE9CCA6-29FA-4360-989B-82FD25A310B4}" presName="negativeSpace" presStyleCnt="0"/>
      <dgm:spPr/>
    </dgm:pt>
    <dgm:pt modelId="{BA33F3C8-C93E-44F7-A1E6-34EE83A9318A}" type="pres">
      <dgm:prSet presAssocID="{ADE9CCA6-29FA-4360-989B-82FD25A310B4}" presName="childText" presStyleLbl="conFgAcc1" presStyleIdx="1" presStyleCnt="7">
        <dgm:presLayoutVars>
          <dgm:bulletEnabled val="1"/>
        </dgm:presLayoutVars>
      </dgm:prSet>
      <dgm:spPr/>
    </dgm:pt>
    <dgm:pt modelId="{4E2BECB3-C0E2-4371-A983-A253BDAEB436}" type="pres">
      <dgm:prSet presAssocID="{05F2BD28-3F7F-4FA4-A9DA-0004CD94D18B}" presName="spaceBetweenRectangles" presStyleCnt="0"/>
      <dgm:spPr/>
    </dgm:pt>
    <dgm:pt modelId="{24A17236-98F9-4B7D-A6A4-F1D53AABCA7A}" type="pres">
      <dgm:prSet presAssocID="{997BF35C-2AD3-4A26-9A25-266D24F339E4}" presName="parentLin" presStyleCnt="0"/>
      <dgm:spPr/>
    </dgm:pt>
    <dgm:pt modelId="{B108868C-435A-4403-B159-02D195336CF2}" type="pres">
      <dgm:prSet presAssocID="{997BF35C-2AD3-4A26-9A25-266D24F339E4}" presName="parentLeftMargin" presStyleLbl="node1" presStyleIdx="1" presStyleCnt="7"/>
      <dgm:spPr/>
    </dgm:pt>
    <dgm:pt modelId="{6EFBD46E-5B82-4209-A3F7-72A194103F8E}" type="pres">
      <dgm:prSet presAssocID="{997BF35C-2AD3-4A26-9A25-266D24F339E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E1D2E2F-89EA-4F47-BCB2-1F77292DEDB3}" type="pres">
      <dgm:prSet presAssocID="{997BF35C-2AD3-4A26-9A25-266D24F339E4}" presName="negativeSpace" presStyleCnt="0"/>
      <dgm:spPr/>
    </dgm:pt>
    <dgm:pt modelId="{BF970D28-F1EB-474B-AD5F-11A5837642A6}" type="pres">
      <dgm:prSet presAssocID="{997BF35C-2AD3-4A26-9A25-266D24F339E4}" presName="childText" presStyleLbl="conFgAcc1" presStyleIdx="2" presStyleCnt="7">
        <dgm:presLayoutVars>
          <dgm:bulletEnabled val="1"/>
        </dgm:presLayoutVars>
      </dgm:prSet>
      <dgm:spPr/>
    </dgm:pt>
    <dgm:pt modelId="{E0DCE7C8-D73A-43FA-85B9-383EA41DE2B7}" type="pres">
      <dgm:prSet presAssocID="{53A3BE1E-E2F8-40FC-AC7B-F3F0D1ED6909}" presName="spaceBetweenRectangles" presStyleCnt="0"/>
      <dgm:spPr/>
    </dgm:pt>
    <dgm:pt modelId="{C497D976-4D3C-4388-A3A6-EA40C664C589}" type="pres">
      <dgm:prSet presAssocID="{C48AF40E-BA69-4636-938F-051980A2AF81}" presName="parentLin" presStyleCnt="0"/>
      <dgm:spPr/>
    </dgm:pt>
    <dgm:pt modelId="{A53C593E-BCB8-451E-AA51-6FBE26E0195D}" type="pres">
      <dgm:prSet presAssocID="{C48AF40E-BA69-4636-938F-051980A2AF81}" presName="parentLeftMargin" presStyleLbl="node1" presStyleIdx="2" presStyleCnt="7"/>
      <dgm:spPr/>
    </dgm:pt>
    <dgm:pt modelId="{ADF52449-E84F-4651-A9AD-8727E11526CC}" type="pres">
      <dgm:prSet presAssocID="{C48AF40E-BA69-4636-938F-051980A2AF8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EDE7F31-FFBF-4FDA-8976-C512FA3852AF}" type="pres">
      <dgm:prSet presAssocID="{C48AF40E-BA69-4636-938F-051980A2AF81}" presName="negativeSpace" presStyleCnt="0"/>
      <dgm:spPr/>
    </dgm:pt>
    <dgm:pt modelId="{B565C265-0D10-4A0F-9EE5-D70ACD08FAF2}" type="pres">
      <dgm:prSet presAssocID="{C48AF40E-BA69-4636-938F-051980A2AF81}" presName="childText" presStyleLbl="conFgAcc1" presStyleIdx="3" presStyleCnt="7">
        <dgm:presLayoutVars>
          <dgm:bulletEnabled val="1"/>
        </dgm:presLayoutVars>
      </dgm:prSet>
      <dgm:spPr/>
    </dgm:pt>
    <dgm:pt modelId="{21FC5410-14D6-4140-A689-3F9E84DC4096}" type="pres">
      <dgm:prSet presAssocID="{CA521350-ABEB-4C2F-A1D0-F8DF0DBD5EFE}" presName="spaceBetweenRectangles" presStyleCnt="0"/>
      <dgm:spPr/>
    </dgm:pt>
    <dgm:pt modelId="{B4AB1275-56B1-4A9B-B55C-D6A95CA8774F}" type="pres">
      <dgm:prSet presAssocID="{08FEA580-CAF4-4059-B84E-E66B3EB14A0B}" presName="parentLin" presStyleCnt="0"/>
      <dgm:spPr/>
    </dgm:pt>
    <dgm:pt modelId="{A5F0DA09-1F67-459E-B365-4B065E6A7525}" type="pres">
      <dgm:prSet presAssocID="{08FEA580-CAF4-4059-B84E-E66B3EB14A0B}" presName="parentLeftMargin" presStyleLbl="node1" presStyleIdx="3" presStyleCnt="7"/>
      <dgm:spPr/>
    </dgm:pt>
    <dgm:pt modelId="{8BFD3D41-113A-4CD8-A151-0527F2274FC2}" type="pres">
      <dgm:prSet presAssocID="{08FEA580-CAF4-4059-B84E-E66B3EB14A0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FC0C095-71EA-47F1-B1C8-DF7E552188AC}" type="pres">
      <dgm:prSet presAssocID="{08FEA580-CAF4-4059-B84E-E66B3EB14A0B}" presName="negativeSpace" presStyleCnt="0"/>
      <dgm:spPr/>
    </dgm:pt>
    <dgm:pt modelId="{B14D212D-5889-4E4F-8D19-A5AFD4A62346}" type="pres">
      <dgm:prSet presAssocID="{08FEA580-CAF4-4059-B84E-E66B3EB14A0B}" presName="childText" presStyleLbl="conFgAcc1" presStyleIdx="4" presStyleCnt="7">
        <dgm:presLayoutVars>
          <dgm:bulletEnabled val="1"/>
        </dgm:presLayoutVars>
      </dgm:prSet>
      <dgm:spPr/>
    </dgm:pt>
    <dgm:pt modelId="{17BBF654-1CE0-4CBA-BB17-2DE4DA08C617}" type="pres">
      <dgm:prSet presAssocID="{AE0EE47B-D0ED-4C4E-BEC4-1C71F33C3396}" presName="spaceBetweenRectangles" presStyleCnt="0"/>
      <dgm:spPr/>
    </dgm:pt>
    <dgm:pt modelId="{995F3422-A0B0-42CF-BDAC-8D0C0C6364E4}" type="pres">
      <dgm:prSet presAssocID="{A070E839-943E-47B2-96AC-1EA5D6499A70}" presName="parentLin" presStyleCnt="0"/>
      <dgm:spPr/>
    </dgm:pt>
    <dgm:pt modelId="{DB8171FD-CCBE-44A4-B470-186EEF76A430}" type="pres">
      <dgm:prSet presAssocID="{A070E839-943E-47B2-96AC-1EA5D6499A70}" presName="parentLeftMargin" presStyleLbl="node1" presStyleIdx="4" presStyleCnt="7"/>
      <dgm:spPr/>
    </dgm:pt>
    <dgm:pt modelId="{AFD10CF1-9F14-4C62-BE04-80AAB8F6D859}" type="pres">
      <dgm:prSet presAssocID="{A070E839-943E-47B2-96AC-1EA5D6499A7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C9A8868-439F-4DC4-91D1-69608BD34676}" type="pres">
      <dgm:prSet presAssocID="{A070E839-943E-47B2-96AC-1EA5D6499A70}" presName="negativeSpace" presStyleCnt="0"/>
      <dgm:spPr/>
    </dgm:pt>
    <dgm:pt modelId="{464AD781-15A6-4904-A83E-EB7C7D6F0797}" type="pres">
      <dgm:prSet presAssocID="{A070E839-943E-47B2-96AC-1EA5D6499A70}" presName="childText" presStyleLbl="conFgAcc1" presStyleIdx="5" presStyleCnt="7">
        <dgm:presLayoutVars>
          <dgm:bulletEnabled val="1"/>
        </dgm:presLayoutVars>
      </dgm:prSet>
      <dgm:spPr/>
    </dgm:pt>
    <dgm:pt modelId="{801DC813-25D3-4CDA-8322-F61E4718EDB3}" type="pres">
      <dgm:prSet presAssocID="{03BD6CAF-126A-4390-8A0D-33246918333B}" presName="spaceBetweenRectangles" presStyleCnt="0"/>
      <dgm:spPr/>
    </dgm:pt>
    <dgm:pt modelId="{030CFC3E-2EA9-437D-8F99-27501BAEF8E7}" type="pres">
      <dgm:prSet presAssocID="{DFB469DB-B771-4735-914C-008EE4577A9C}" presName="parentLin" presStyleCnt="0"/>
      <dgm:spPr/>
    </dgm:pt>
    <dgm:pt modelId="{426244AE-5626-4749-8957-E4E24ACC3377}" type="pres">
      <dgm:prSet presAssocID="{DFB469DB-B771-4735-914C-008EE4577A9C}" presName="parentLeftMargin" presStyleLbl="node1" presStyleIdx="5" presStyleCnt="7"/>
      <dgm:spPr/>
    </dgm:pt>
    <dgm:pt modelId="{7208CBDB-BBAB-4075-AB1B-CD79CA850D8B}" type="pres">
      <dgm:prSet presAssocID="{DFB469DB-B771-4735-914C-008EE4577A9C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073A6A1-0DF3-4DF1-BD5A-EEC95FFD4F9F}" type="pres">
      <dgm:prSet presAssocID="{DFB469DB-B771-4735-914C-008EE4577A9C}" presName="negativeSpace" presStyleCnt="0"/>
      <dgm:spPr/>
    </dgm:pt>
    <dgm:pt modelId="{2A5CCA84-0438-473A-81CF-ED52CF47D62B}" type="pres">
      <dgm:prSet presAssocID="{DFB469DB-B771-4735-914C-008EE4577A9C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6589211-5384-44B7-9526-29E87745AD85}" type="presOf" srcId="{DFB469DB-B771-4735-914C-008EE4577A9C}" destId="{7208CBDB-BBAB-4075-AB1B-CD79CA850D8B}" srcOrd="1" destOrd="0" presId="urn:microsoft.com/office/officeart/2005/8/layout/list1"/>
    <dgm:cxn modelId="{9CA37F12-70B7-42CA-B5E7-A90BE1C8A853}" type="presOf" srcId="{A070E839-943E-47B2-96AC-1EA5D6499A70}" destId="{DB8171FD-CCBE-44A4-B470-186EEF76A430}" srcOrd="0" destOrd="0" presId="urn:microsoft.com/office/officeart/2005/8/layout/list1"/>
    <dgm:cxn modelId="{183FB013-9662-4190-B3D7-6BFCA3A1C60B}" type="presOf" srcId="{C48AF40E-BA69-4636-938F-051980A2AF81}" destId="{ADF52449-E84F-4651-A9AD-8727E11526CC}" srcOrd="1" destOrd="0" presId="urn:microsoft.com/office/officeart/2005/8/layout/list1"/>
    <dgm:cxn modelId="{9F121921-76D3-474D-9019-4CEFB27F4C4C}" type="presOf" srcId="{997BF35C-2AD3-4A26-9A25-266D24F339E4}" destId="{6EFBD46E-5B82-4209-A3F7-72A194103F8E}" srcOrd="1" destOrd="0" presId="urn:microsoft.com/office/officeart/2005/8/layout/list1"/>
    <dgm:cxn modelId="{C46B5628-A047-4EB4-962A-CFFA59C6B4A0}" type="presOf" srcId="{A070E839-943E-47B2-96AC-1EA5D6499A70}" destId="{AFD10CF1-9F14-4C62-BE04-80AAB8F6D859}" srcOrd="1" destOrd="0" presId="urn:microsoft.com/office/officeart/2005/8/layout/list1"/>
    <dgm:cxn modelId="{A563C336-AE7F-4D50-9C8D-7A0B39C09193}" srcId="{DC6D8A64-1E38-4336-AC60-2FE1A09C860F}" destId="{C48AF40E-BA69-4636-938F-051980A2AF81}" srcOrd="3" destOrd="0" parTransId="{3817B148-BEBD-4E05-A74C-3BDAD8AC57C5}" sibTransId="{CA521350-ABEB-4C2F-A1D0-F8DF0DBD5EFE}"/>
    <dgm:cxn modelId="{ED2F7E61-1D98-44A1-A616-EC978E6633B8}" type="presOf" srcId="{08FEA580-CAF4-4059-B84E-E66B3EB14A0B}" destId="{A5F0DA09-1F67-459E-B365-4B065E6A7525}" srcOrd="0" destOrd="0" presId="urn:microsoft.com/office/officeart/2005/8/layout/list1"/>
    <dgm:cxn modelId="{83886D6A-9114-44FD-BAF0-82034A24B8CA}" type="presOf" srcId="{DFB469DB-B771-4735-914C-008EE4577A9C}" destId="{426244AE-5626-4749-8957-E4E24ACC3377}" srcOrd="0" destOrd="0" presId="urn:microsoft.com/office/officeart/2005/8/layout/list1"/>
    <dgm:cxn modelId="{37A63077-B494-4045-A9EB-03DD873F82D1}" srcId="{DC6D8A64-1E38-4336-AC60-2FE1A09C860F}" destId="{ADE9CCA6-29FA-4360-989B-82FD25A310B4}" srcOrd="1" destOrd="0" parTransId="{DA41A1F2-8E38-4E68-8751-4E39FEC0FA89}" sibTransId="{05F2BD28-3F7F-4FA4-A9DA-0004CD94D18B}"/>
    <dgm:cxn modelId="{2F937B8C-EDAF-4833-84F4-8232D8FD5D58}" type="presOf" srcId="{ADE9CCA6-29FA-4360-989B-82FD25A310B4}" destId="{A3112E21-44A7-4D36-BBB6-290698E32FF5}" srcOrd="1" destOrd="0" presId="urn:microsoft.com/office/officeart/2005/8/layout/list1"/>
    <dgm:cxn modelId="{9889669E-1C10-4F47-85AD-8015440CF6F3}" type="presOf" srcId="{C48AF40E-BA69-4636-938F-051980A2AF81}" destId="{A53C593E-BCB8-451E-AA51-6FBE26E0195D}" srcOrd="0" destOrd="0" presId="urn:microsoft.com/office/officeart/2005/8/layout/list1"/>
    <dgm:cxn modelId="{BF8FD59E-0692-418D-B137-3C4DF71720DE}" srcId="{DC6D8A64-1E38-4336-AC60-2FE1A09C860F}" destId="{013CFC32-5A3A-4E80-B402-49724A60C91E}" srcOrd="0" destOrd="0" parTransId="{FDEC4D36-0285-4F51-9E0A-55C87EAE21EF}" sibTransId="{FF770514-3A07-4528-8178-74E3613E436C}"/>
    <dgm:cxn modelId="{C67EBC9F-6684-40D7-994C-A0A3355EF506}" type="presOf" srcId="{013CFC32-5A3A-4E80-B402-49724A60C91E}" destId="{82A11F26-A4C6-4FAC-B1AA-2E5322F8923D}" srcOrd="0" destOrd="0" presId="urn:microsoft.com/office/officeart/2005/8/layout/list1"/>
    <dgm:cxn modelId="{AD71AEA2-A625-4ADB-8160-897A5D5EA497}" type="presOf" srcId="{DC6D8A64-1E38-4336-AC60-2FE1A09C860F}" destId="{D44CD57D-58AA-4DCB-9FD2-DB763C7A582F}" srcOrd="0" destOrd="0" presId="urn:microsoft.com/office/officeart/2005/8/layout/list1"/>
    <dgm:cxn modelId="{E80476BC-CD01-472C-AB66-3E3457D23CE2}" type="presOf" srcId="{08FEA580-CAF4-4059-B84E-E66B3EB14A0B}" destId="{8BFD3D41-113A-4CD8-A151-0527F2274FC2}" srcOrd="1" destOrd="0" presId="urn:microsoft.com/office/officeart/2005/8/layout/list1"/>
    <dgm:cxn modelId="{6A59F5BE-E59C-4CE5-BED7-E651691A7924}" type="presOf" srcId="{ADE9CCA6-29FA-4360-989B-82FD25A310B4}" destId="{75F56388-A38E-44B5-ACE5-C7B7B3484446}" srcOrd="0" destOrd="0" presId="urn:microsoft.com/office/officeart/2005/8/layout/list1"/>
    <dgm:cxn modelId="{8F299EC7-7CD1-4063-A7BB-F5923CB92863}" srcId="{DC6D8A64-1E38-4336-AC60-2FE1A09C860F}" destId="{08FEA580-CAF4-4059-B84E-E66B3EB14A0B}" srcOrd="4" destOrd="0" parTransId="{CEFB5EEE-137F-407A-801F-FA865EFE37E3}" sibTransId="{AE0EE47B-D0ED-4C4E-BEC4-1C71F33C3396}"/>
    <dgm:cxn modelId="{73A913CD-8F1D-41A5-B131-E9724B86ADCD}" type="presOf" srcId="{997BF35C-2AD3-4A26-9A25-266D24F339E4}" destId="{B108868C-435A-4403-B159-02D195336CF2}" srcOrd="0" destOrd="0" presId="urn:microsoft.com/office/officeart/2005/8/layout/list1"/>
    <dgm:cxn modelId="{681BBFDD-C619-4899-8C94-327229E98E45}" srcId="{DC6D8A64-1E38-4336-AC60-2FE1A09C860F}" destId="{A070E839-943E-47B2-96AC-1EA5D6499A70}" srcOrd="5" destOrd="0" parTransId="{8DC30FEF-3775-4E4C-9972-1CC21ADF4341}" sibTransId="{03BD6CAF-126A-4390-8A0D-33246918333B}"/>
    <dgm:cxn modelId="{E42A92DF-B9DA-407B-BD81-E2A5AAA4BF6C}" srcId="{DC6D8A64-1E38-4336-AC60-2FE1A09C860F}" destId="{997BF35C-2AD3-4A26-9A25-266D24F339E4}" srcOrd="2" destOrd="0" parTransId="{EDA8E8C0-DF53-4C31-AC7F-13974F3F0FE1}" sibTransId="{53A3BE1E-E2F8-40FC-AC7B-F3F0D1ED6909}"/>
    <dgm:cxn modelId="{CE1A10E5-0273-4407-89E2-911F69AF86C1}" srcId="{DC6D8A64-1E38-4336-AC60-2FE1A09C860F}" destId="{DFB469DB-B771-4735-914C-008EE4577A9C}" srcOrd="6" destOrd="0" parTransId="{D036953A-5AAA-46F5-975D-6B587CDCE87B}" sibTransId="{91F646CC-2853-4E84-BDCE-DFD9A7684FFB}"/>
    <dgm:cxn modelId="{E99928EB-3B25-4198-92DF-2B63D4A0225D}" type="presOf" srcId="{013CFC32-5A3A-4E80-B402-49724A60C91E}" destId="{B22F436D-42C5-4459-9B4B-C9993AB2D07F}" srcOrd="1" destOrd="0" presId="urn:microsoft.com/office/officeart/2005/8/layout/list1"/>
    <dgm:cxn modelId="{8CE17843-1675-49DD-9A85-F2E48DBEEABD}" type="presParOf" srcId="{D44CD57D-58AA-4DCB-9FD2-DB763C7A582F}" destId="{5F07CC20-4B42-4B84-8CDD-6B2906F85DEE}" srcOrd="0" destOrd="0" presId="urn:microsoft.com/office/officeart/2005/8/layout/list1"/>
    <dgm:cxn modelId="{6E65BAC6-909A-4416-B651-D4A20709AA1F}" type="presParOf" srcId="{5F07CC20-4B42-4B84-8CDD-6B2906F85DEE}" destId="{82A11F26-A4C6-4FAC-B1AA-2E5322F8923D}" srcOrd="0" destOrd="0" presId="urn:microsoft.com/office/officeart/2005/8/layout/list1"/>
    <dgm:cxn modelId="{8E1C99F6-33A7-4CED-9D68-6AEA79B7EC66}" type="presParOf" srcId="{5F07CC20-4B42-4B84-8CDD-6B2906F85DEE}" destId="{B22F436D-42C5-4459-9B4B-C9993AB2D07F}" srcOrd="1" destOrd="0" presId="urn:microsoft.com/office/officeart/2005/8/layout/list1"/>
    <dgm:cxn modelId="{6491920E-9B61-40EF-BA05-7554A095AE06}" type="presParOf" srcId="{D44CD57D-58AA-4DCB-9FD2-DB763C7A582F}" destId="{1E8867F3-FF99-47D0-859F-7FCB6DFDCD02}" srcOrd="1" destOrd="0" presId="urn:microsoft.com/office/officeart/2005/8/layout/list1"/>
    <dgm:cxn modelId="{A8EDB1CD-995E-48FB-91DE-E9A892F8B700}" type="presParOf" srcId="{D44CD57D-58AA-4DCB-9FD2-DB763C7A582F}" destId="{73775116-50B1-4BF3-A105-447B0875B15E}" srcOrd="2" destOrd="0" presId="urn:microsoft.com/office/officeart/2005/8/layout/list1"/>
    <dgm:cxn modelId="{1C0D4AFC-1285-4BDF-8CCC-352E4215006B}" type="presParOf" srcId="{D44CD57D-58AA-4DCB-9FD2-DB763C7A582F}" destId="{629684EA-89DB-4CC9-8F54-974EB0C63247}" srcOrd="3" destOrd="0" presId="urn:microsoft.com/office/officeart/2005/8/layout/list1"/>
    <dgm:cxn modelId="{1171F570-D77D-4CDE-B131-BAF102406A60}" type="presParOf" srcId="{D44CD57D-58AA-4DCB-9FD2-DB763C7A582F}" destId="{998D25F9-7079-4558-A048-91A864F6EF97}" srcOrd="4" destOrd="0" presId="urn:microsoft.com/office/officeart/2005/8/layout/list1"/>
    <dgm:cxn modelId="{EE0D13CF-3C45-480C-87E0-BCB9298516B7}" type="presParOf" srcId="{998D25F9-7079-4558-A048-91A864F6EF97}" destId="{75F56388-A38E-44B5-ACE5-C7B7B3484446}" srcOrd="0" destOrd="0" presId="urn:microsoft.com/office/officeart/2005/8/layout/list1"/>
    <dgm:cxn modelId="{D3233372-E7B9-4AFB-8BC4-1C87E185D71D}" type="presParOf" srcId="{998D25F9-7079-4558-A048-91A864F6EF97}" destId="{A3112E21-44A7-4D36-BBB6-290698E32FF5}" srcOrd="1" destOrd="0" presId="urn:microsoft.com/office/officeart/2005/8/layout/list1"/>
    <dgm:cxn modelId="{F2D4FD5B-08B7-403F-995D-B39975FAF9E5}" type="presParOf" srcId="{D44CD57D-58AA-4DCB-9FD2-DB763C7A582F}" destId="{30955648-9EB6-4BF9-84EA-980BDE72E3C5}" srcOrd="5" destOrd="0" presId="urn:microsoft.com/office/officeart/2005/8/layout/list1"/>
    <dgm:cxn modelId="{D7157522-2A86-45E3-BB66-56B0E4AA8678}" type="presParOf" srcId="{D44CD57D-58AA-4DCB-9FD2-DB763C7A582F}" destId="{BA33F3C8-C93E-44F7-A1E6-34EE83A9318A}" srcOrd="6" destOrd="0" presId="urn:microsoft.com/office/officeart/2005/8/layout/list1"/>
    <dgm:cxn modelId="{D364CB7D-8054-42FB-AA9E-5CEBA31669A6}" type="presParOf" srcId="{D44CD57D-58AA-4DCB-9FD2-DB763C7A582F}" destId="{4E2BECB3-C0E2-4371-A983-A253BDAEB436}" srcOrd="7" destOrd="0" presId="urn:microsoft.com/office/officeart/2005/8/layout/list1"/>
    <dgm:cxn modelId="{A14C74CF-8361-42AC-89A8-54A774B94EED}" type="presParOf" srcId="{D44CD57D-58AA-4DCB-9FD2-DB763C7A582F}" destId="{24A17236-98F9-4B7D-A6A4-F1D53AABCA7A}" srcOrd="8" destOrd="0" presId="urn:microsoft.com/office/officeart/2005/8/layout/list1"/>
    <dgm:cxn modelId="{2CB9F7FA-57A3-4A0F-AB86-E23EFB8E4CC9}" type="presParOf" srcId="{24A17236-98F9-4B7D-A6A4-F1D53AABCA7A}" destId="{B108868C-435A-4403-B159-02D195336CF2}" srcOrd="0" destOrd="0" presId="urn:microsoft.com/office/officeart/2005/8/layout/list1"/>
    <dgm:cxn modelId="{D6F82F04-131A-46AB-8C1C-F083EFBB67FA}" type="presParOf" srcId="{24A17236-98F9-4B7D-A6A4-F1D53AABCA7A}" destId="{6EFBD46E-5B82-4209-A3F7-72A194103F8E}" srcOrd="1" destOrd="0" presId="urn:microsoft.com/office/officeart/2005/8/layout/list1"/>
    <dgm:cxn modelId="{14F6B157-3A64-4865-87E1-365D95E2F404}" type="presParOf" srcId="{D44CD57D-58AA-4DCB-9FD2-DB763C7A582F}" destId="{AE1D2E2F-89EA-4F47-BCB2-1F77292DEDB3}" srcOrd="9" destOrd="0" presId="urn:microsoft.com/office/officeart/2005/8/layout/list1"/>
    <dgm:cxn modelId="{9D5ADB03-A089-483F-B815-F2C5FCD59A19}" type="presParOf" srcId="{D44CD57D-58AA-4DCB-9FD2-DB763C7A582F}" destId="{BF970D28-F1EB-474B-AD5F-11A5837642A6}" srcOrd="10" destOrd="0" presId="urn:microsoft.com/office/officeart/2005/8/layout/list1"/>
    <dgm:cxn modelId="{9DB43153-9F5D-412F-9C80-79C43045F225}" type="presParOf" srcId="{D44CD57D-58AA-4DCB-9FD2-DB763C7A582F}" destId="{E0DCE7C8-D73A-43FA-85B9-383EA41DE2B7}" srcOrd="11" destOrd="0" presId="urn:microsoft.com/office/officeart/2005/8/layout/list1"/>
    <dgm:cxn modelId="{01BE4D05-02CF-438B-8B81-183BA2110D1F}" type="presParOf" srcId="{D44CD57D-58AA-4DCB-9FD2-DB763C7A582F}" destId="{C497D976-4D3C-4388-A3A6-EA40C664C589}" srcOrd="12" destOrd="0" presId="urn:microsoft.com/office/officeart/2005/8/layout/list1"/>
    <dgm:cxn modelId="{01FA94E0-7B6A-49B3-A238-D58A288E4748}" type="presParOf" srcId="{C497D976-4D3C-4388-A3A6-EA40C664C589}" destId="{A53C593E-BCB8-451E-AA51-6FBE26E0195D}" srcOrd="0" destOrd="0" presId="urn:microsoft.com/office/officeart/2005/8/layout/list1"/>
    <dgm:cxn modelId="{06FDEAFE-4259-4DBA-A97F-05DBEFFE352D}" type="presParOf" srcId="{C497D976-4D3C-4388-A3A6-EA40C664C589}" destId="{ADF52449-E84F-4651-A9AD-8727E11526CC}" srcOrd="1" destOrd="0" presId="urn:microsoft.com/office/officeart/2005/8/layout/list1"/>
    <dgm:cxn modelId="{65A3AC8B-159C-4323-B85E-7563DD631ED9}" type="presParOf" srcId="{D44CD57D-58AA-4DCB-9FD2-DB763C7A582F}" destId="{AEDE7F31-FFBF-4FDA-8976-C512FA3852AF}" srcOrd="13" destOrd="0" presId="urn:microsoft.com/office/officeart/2005/8/layout/list1"/>
    <dgm:cxn modelId="{980B614E-EBD1-47B3-AEEC-468E7EB1CE01}" type="presParOf" srcId="{D44CD57D-58AA-4DCB-9FD2-DB763C7A582F}" destId="{B565C265-0D10-4A0F-9EE5-D70ACD08FAF2}" srcOrd="14" destOrd="0" presId="urn:microsoft.com/office/officeart/2005/8/layout/list1"/>
    <dgm:cxn modelId="{2436925A-EF93-4767-93CD-E56752E2B3ED}" type="presParOf" srcId="{D44CD57D-58AA-4DCB-9FD2-DB763C7A582F}" destId="{21FC5410-14D6-4140-A689-3F9E84DC4096}" srcOrd="15" destOrd="0" presId="urn:microsoft.com/office/officeart/2005/8/layout/list1"/>
    <dgm:cxn modelId="{680E61F6-3369-4A32-8E88-839A6CFF651E}" type="presParOf" srcId="{D44CD57D-58AA-4DCB-9FD2-DB763C7A582F}" destId="{B4AB1275-56B1-4A9B-B55C-D6A95CA8774F}" srcOrd="16" destOrd="0" presId="urn:microsoft.com/office/officeart/2005/8/layout/list1"/>
    <dgm:cxn modelId="{24844812-2B0A-41A1-918C-2161262F756C}" type="presParOf" srcId="{B4AB1275-56B1-4A9B-B55C-D6A95CA8774F}" destId="{A5F0DA09-1F67-459E-B365-4B065E6A7525}" srcOrd="0" destOrd="0" presId="urn:microsoft.com/office/officeart/2005/8/layout/list1"/>
    <dgm:cxn modelId="{D870B14D-E03D-406A-8578-C35837004D27}" type="presParOf" srcId="{B4AB1275-56B1-4A9B-B55C-D6A95CA8774F}" destId="{8BFD3D41-113A-4CD8-A151-0527F2274FC2}" srcOrd="1" destOrd="0" presId="urn:microsoft.com/office/officeart/2005/8/layout/list1"/>
    <dgm:cxn modelId="{825F9A69-E530-40FF-BEAD-AA4ADBA85D14}" type="presParOf" srcId="{D44CD57D-58AA-4DCB-9FD2-DB763C7A582F}" destId="{FFC0C095-71EA-47F1-B1C8-DF7E552188AC}" srcOrd="17" destOrd="0" presId="urn:microsoft.com/office/officeart/2005/8/layout/list1"/>
    <dgm:cxn modelId="{34C4A275-AB31-4F4C-A8BD-76B497DFFCEB}" type="presParOf" srcId="{D44CD57D-58AA-4DCB-9FD2-DB763C7A582F}" destId="{B14D212D-5889-4E4F-8D19-A5AFD4A62346}" srcOrd="18" destOrd="0" presId="urn:microsoft.com/office/officeart/2005/8/layout/list1"/>
    <dgm:cxn modelId="{FDD7F1DC-2818-4117-B41D-406D328753FB}" type="presParOf" srcId="{D44CD57D-58AA-4DCB-9FD2-DB763C7A582F}" destId="{17BBF654-1CE0-4CBA-BB17-2DE4DA08C617}" srcOrd="19" destOrd="0" presId="urn:microsoft.com/office/officeart/2005/8/layout/list1"/>
    <dgm:cxn modelId="{C1084A54-8CE1-4F43-BA82-8D19E3702851}" type="presParOf" srcId="{D44CD57D-58AA-4DCB-9FD2-DB763C7A582F}" destId="{995F3422-A0B0-42CF-BDAC-8D0C0C6364E4}" srcOrd="20" destOrd="0" presId="urn:microsoft.com/office/officeart/2005/8/layout/list1"/>
    <dgm:cxn modelId="{7B149224-DC08-4698-90AD-E42A80FAECCC}" type="presParOf" srcId="{995F3422-A0B0-42CF-BDAC-8D0C0C6364E4}" destId="{DB8171FD-CCBE-44A4-B470-186EEF76A430}" srcOrd="0" destOrd="0" presId="urn:microsoft.com/office/officeart/2005/8/layout/list1"/>
    <dgm:cxn modelId="{C2E22727-FD4C-404A-AA5E-C1C3657CA7B4}" type="presParOf" srcId="{995F3422-A0B0-42CF-BDAC-8D0C0C6364E4}" destId="{AFD10CF1-9F14-4C62-BE04-80AAB8F6D859}" srcOrd="1" destOrd="0" presId="urn:microsoft.com/office/officeart/2005/8/layout/list1"/>
    <dgm:cxn modelId="{8C4D924C-C74A-49ED-A460-BBDD9327D46D}" type="presParOf" srcId="{D44CD57D-58AA-4DCB-9FD2-DB763C7A582F}" destId="{CC9A8868-439F-4DC4-91D1-69608BD34676}" srcOrd="21" destOrd="0" presId="urn:microsoft.com/office/officeart/2005/8/layout/list1"/>
    <dgm:cxn modelId="{9AC0EA9F-9D94-4C56-87FA-0FFB3D692050}" type="presParOf" srcId="{D44CD57D-58AA-4DCB-9FD2-DB763C7A582F}" destId="{464AD781-15A6-4904-A83E-EB7C7D6F0797}" srcOrd="22" destOrd="0" presId="urn:microsoft.com/office/officeart/2005/8/layout/list1"/>
    <dgm:cxn modelId="{FC51829B-F0D4-45A5-90C0-8FABB53483FE}" type="presParOf" srcId="{D44CD57D-58AA-4DCB-9FD2-DB763C7A582F}" destId="{801DC813-25D3-4CDA-8322-F61E4718EDB3}" srcOrd="23" destOrd="0" presId="urn:microsoft.com/office/officeart/2005/8/layout/list1"/>
    <dgm:cxn modelId="{A9AA0A9E-18D1-4A8B-A748-CA144F5FE4C0}" type="presParOf" srcId="{D44CD57D-58AA-4DCB-9FD2-DB763C7A582F}" destId="{030CFC3E-2EA9-437D-8F99-27501BAEF8E7}" srcOrd="24" destOrd="0" presId="urn:microsoft.com/office/officeart/2005/8/layout/list1"/>
    <dgm:cxn modelId="{5C352418-001C-438C-8598-88A0B37F211A}" type="presParOf" srcId="{030CFC3E-2EA9-437D-8F99-27501BAEF8E7}" destId="{426244AE-5626-4749-8957-E4E24ACC3377}" srcOrd="0" destOrd="0" presId="urn:microsoft.com/office/officeart/2005/8/layout/list1"/>
    <dgm:cxn modelId="{C376A05B-1B69-436B-A71E-3E0C45CD722E}" type="presParOf" srcId="{030CFC3E-2EA9-437D-8F99-27501BAEF8E7}" destId="{7208CBDB-BBAB-4075-AB1B-CD79CA850D8B}" srcOrd="1" destOrd="0" presId="urn:microsoft.com/office/officeart/2005/8/layout/list1"/>
    <dgm:cxn modelId="{6286CA38-7AE8-4D2F-8EFC-6A99BB62273A}" type="presParOf" srcId="{D44CD57D-58AA-4DCB-9FD2-DB763C7A582F}" destId="{3073A6A1-0DF3-4DF1-BD5A-EEC95FFD4F9F}" srcOrd="25" destOrd="0" presId="urn:microsoft.com/office/officeart/2005/8/layout/list1"/>
    <dgm:cxn modelId="{4F1BED2E-12E6-413E-959E-FB07639A4E2A}" type="presParOf" srcId="{D44CD57D-58AA-4DCB-9FD2-DB763C7A582F}" destId="{2A5CCA84-0438-473A-81CF-ED52CF47D62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75116-50B1-4BF3-A105-447B0875B15E}">
      <dsp:nvSpPr>
        <dsp:cNvPr id="0" name=""/>
        <dsp:cNvSpPr/>
      </dsp:nvSpPr>
      <dsp:spPr>
        <a:xfrm>
          <a:off x="0" y="33876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F436D-42C5-4459-9B4B-C9993AB2D07F}">
      <dsp:nvSpPr>
        <dsp:cNvPr id="0" name=""/>
        <dsp:cNvSpPr/>
      </dsp:nvSpPr>
      <dsp:spPr>
        <a:xfrm>
          <a:off x="197723" y="146888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README files</a:t>
          </a:r>
          <a:endParaRPr lang="de-DE" sz="1300" b="1" kern="1200" dirty="0"/>
        </a:p>
      </dsp:txBody>
      <dsp:txXfrm>
        <a:off x="216457" y="165622"/>
        <a:ext cx="2730656" cy="346292"/>
      </dsp:txXfrm>
    </dsp:sp>
    <dsp:sp modelId="{BA33F3C8-C93E-44F7-A1E6-34EE83A9318A}">
      <dsp:nvSpPr>
        <dsp:cNvPr id="0" name=""/>
        <dsp:cNvSpPr/>
      </dsp:nvSpPr>
      <dsp:spPr>
        <a:xfrm>
          <a:off x="0" y="92844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12E21-44A7-4D36-BBB6-290698E32FF5}">
      <dsp:nvSpPr>
        <dsp:cNvPr id="0" name=""/>
        <dsp:cNvSpPr/>
      </dsp:nvSpPr>
      <dsp:spPr>
        <a:xfrm>
          <a:off x="197723" y="73656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Version </a:t>
          </a:r>
          <a:r>
            <a:rPr lang="de-DE" sz="1300" kern="1200" dirty="0" err="1"/>
            <a:t>control</a:t>
          </a:r>
          <a:endParaRPr lang="de-DE" sz="1300" kern="1200" dirty="0"/>
        </a:p>
      </dsp:txBody>
      <dsp:txXfrm>
        <a:off x="216457" y="755303"/>
        <a:ext cx="2730656" cy="346292"/>
      </dsp:txXfrm>
    </dsp:sp>
    <dsp:sp modelId="{BF970D28-F1EB-474B-AD5F-11A5837642A6}">
      <dsp:nvSpPr>
        <dsp:cNvPr id="0" name=""/>
        <dsp:cNvSpPr/>
      </dsp:nvSpPr>
      <dsp:spPr>
        <a:xfrm>
          <a:off x="0" y="151812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BD46E-5B82-4209-A3F7-72A194103F8E}">
      <dsp:nvSpPr>
        <dsp:cNvPr id="0" name=""/>
        <dsp:cNvSpPr/>
      </dsp:nvSpPr>
      <dsp:spPr>
        <a:xfrm>
          <a:off x="197723" y="132624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Codebook</a:t>
          </a:r>
        </a:p>
      </dsp:txBody>
      <dsp:txXfrm>
        <a:off x="216457" y="1344983"/>
        <a:ext cx="2730656" cy="346292"/>
      </dsp:txXfrm>
    </dsp:sp>
    <dsp:sp modelId="{B565C265-0D10-4A0F-9EE5-D70ACD08FAF2}">
      <dsp:nvSpPr>
        <dsp:cNvPr id="0" name=""/>
        <dsp:cNvSpPr/>
      </dsp:nvSpPr>
      <dsp:spPr>
        <a:xfrm>
          <a:off x="0" y="210780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52449-E84F-4651-A9AD-8727E11526CC}">
      <dsp:nvSpPr>
        <dsp:cNvPr id="0" name=""/>
        <dsp:cNvSpPr/>
      </dsp:nvSpPr>
      <dsp:spPr>
        <a:xfrm>
          <a:off x="197723" y="191592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Jupyter Notebooks</a:t>
          </a:r>
        </a:p>
      </dsp:txBody>
      <dsp:txXfrm>
        <a:off x="216457" y="1934663"/>
        <a:ext cx="2730656" cy="346292"/>
      </dsp:txXfrm>
    </dsp:sp>
    <dsp:sp modelId="{B14D212D-5889-4E4F-8D19-A5AFD4A62346}">
      <dsp:nvSpPr>
        <dsp:cNvPr id="0" name=""/>
        <dsp:cNvSpPr/>
      </dsp:nvSpPr>
      <dsp:spPr>
        <a:xfrm>
          <a:off x="0" y="269748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D3D41-113A-4CD8-A151-0527F2274FC2}">
      <dsp:nvSpPr>
        <dsp:cNvPr id="0" name=""/>
        <dsp:cNvSpPr/>
      </dsp:nvSpPr>
      <dsp:spPr>
        <a:xfrm>
          <a:off x="197723" y="250560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Documented</a:t>
          </a:r>
          <a:r>
            <a:rPr lang="de-DE" sz="1300" kern="1200" dirty="0"/>
            <a:t> code</a:t>
          </a:r>
        </a:p>
      </dsp:txBody>
      <dsp:txXfrm>
        <a:off x="216457" y="2524343"/>
        <a:ext cx="2730656" cy="346292"/>
      </dsp:txXfrm>
    </dsp:sp>
    <dsp:sp modelId="{464AD781-15A6-4904-A83E-EB7C7D6F0797}">
      <dsp:nvSpPr>
        <dsp:cNvPr id="0" name=""/>
        <dsp:cNvSpPr/>
      </dsp:nvSpPr>
      <dsp:spPr>
        <a:xfrm>
          <a:off x="0" y="328716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10CF1-9F14-4C62-BE04-80AAB8F6D859}">
      <dsp:nvSpPr>
        <dsp:cNvPr id="0" name=""/>
        <dsp:cNvSpPr/>
      </dsp:nvSpPr>
      <dsp:spPr>
        <a:xfrm>
          <a:off x="197723" y="309528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Workflow </a:t>
          </a:r>
          <a:r>
            <a:rPr lang="de-DE" sz="1300" kern="1200" dirty="0" err="1"/>
            <a:t>screenshots</a:t>
          </a:r>
          <a:endParaRPr lang="de-DE" sz="1300" kern="1200" dirty="0"/>
        </a:p>
      </dsp:txBody>
      <dsp:txXfrm>
        <a:off x="216457" y="3114023"/>
        <a:ext cx="2730656" cy="346292"/>
      </dsp:txXfrm>
    </dsp:sp>
    <dsp:sp modelId="{2A5CCA84-0438-473A-81CF-ED52CF47D62B}">
      <dsp:nvSpPr>
        <dsp:cNvPr id="0" name=""/>
        <dsp:cNvSpPr/>
      </dsp:nvSpPr>
      <dsp:spPr>
        <a:xfrm>
          <a:off x="0" y="3876849"/>
          <a:ext cx="3954463" cy="327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8CBDB-BBAB-4075-AB1B-CD79CA850D8B}">
      <dsp:nvSpPr>
        <dsp:cNvPr id="0" name=""/>
        <dsp:cNvSpPr/>
      </dsp:nvSpPr>
      <dsp:spPr>
        <a:xfrm>
          <a:off x="197723" y="3684969"/>
          <a:ext cx="2768124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629" tIns="0" rIns="1046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…</a:t>
          </a:r>
        </a:p>
      </dsp:txBody>
      <dsp:txXfrm>
        <a:off x="216457" y="3703703"/>
        <a:ext cx="2730656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A2407-7EBC-4277-A167-37A9C442CD29}" type="datetimeFigureOut">
              <a:rPr lang="en-AT" smtClean="0"/>
              <a:t>10/15/2023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92F04-A8F4-4370-A3C0-F9CD625A986D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844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vodify.com/free-research-repository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re3data.or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https://evodify.com/free-research-repository/</a:t>
            </a:r>
            <a:r>
              <a:rPr lang="en-US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hlinkClick r:id="rId4" action="ppaction://hlinkfile"/>
              </a:rPr>
              <a:t>re3data.org</a:t>
            </a:r>
            <a:r>
              <a:rPr lang="de-DE" sz="1200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2F04-A8F4-4370-A3C0-F9CD625A986D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3840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292F04-A8F4-4370-A3C0-F9CD625A986D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0041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31938-DEBD-608C-6595-1DC4FDA4E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501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40000"/>
                </a:solidFill>
                <a:latin typeface="Utsaah" panose="020B0502040204020203" pitchFamily="34" charset="0"/>
                <a:cs typeface="Utsaah" panose="020B0502040204020203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FF98E3-5B65-9C56-68B2-6E744DB95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469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ED8800"/>
                </a:solidFill>
                <a:latin typeface="Utsaah" panose="020B0604020202020204" pitchFamily="34" charset="0"/>
                <a:ea typeface="Verdana" panose="020B0604030504040204" pitchFamily="34" charset="0"/>
                <a:cs typeface="Utsaah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746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C8AC-303B-F742-498E-D3BA79C5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9C64E-B7A8-BDE1-58D3-0C6AB9CD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  <a:lvl2pPr>
              <a:defRPr>
                <a:latin typeface="+mn-lt"/>
                <a:cs typeface="Calibri" panose="020F0502020204030204" pitchFamily="34" charset="0"/>
              </a:defRPr>
            </a:lvl2pPr>
            <a:lvl3pPr>
              <a:defRPr>
                <a:latin typeface="+mn-lt"/>
                <a:cs typeface="Calibri" panose="020F0502020204030204" pitchFamily="34" charset="0"/>
              </a:defRPr>
            </a:lvl3pPr>
            <a:lvl4pPr>
              <a:defRPr>
                <a:latin typeface="+mn-lt"/>
                <a:cs typeface="Calibri" panose="020F0502020204030204" pitchFamily="34" charset="0"/>
              </a:defRPr>
            </a:lvl4pPr>
            <a:lvl5pPr>
              <a:defRPr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335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C8AC-303B-F742-498E-D3BA79C5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9C64E-B7A8-BDE1-58D3-0C6AB9CDA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4929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  <a:lvl2pPr>
              <a:defRPr>
                <a:latin typeface="+mn-lt"/>
                <a:cs typeface="Calibri" panose="020F0502020204030204" pitchFamily="34" charset="0"/>
              </a:defRPr>
            </a:lvl2pPr>
            <a:lvl3pPr>
              <a:defRPr>
                <a:latin typeface="+mn-lt"/>
                <a:cs typeface="Calibri" panose="020F0502020204030204" pitchFamily="34" charset="0"/>
              </a:defRPr>
            </a:lvl3pPr>
            <a:lvl4pPr>
              <a:defRPr>
                <a:latin typeface="+mn-lt"/>
                <a:cs typeface="Calibri" panose="020F0502020204030204" pitchFamily="34" charset="0"/>
              </a:defRPr>
            </a:lvl4pPr>
            <a:lvl5pPr>
              <a:defRPr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C028C0F-D154-8AF9-B2D2-298A745E66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08283" y="1825625"/>
            <a:ext cx="6345518" cy="4351338"/>
          </a:xfrm>
        </p:spPr>
        <p:txBody>
          <a:bodyPr/>
          <a:lstStyle>
            <a:lvl1pPr>
              <a:defRPr>
                <a:latin typeface="+mn-lt"/>
                <a:cs typeface="Calibri" panose="020F0502020204030204" pitchFamily="34" charset="0"/>
              </a:defRPr>
            </a:lvl1pPr>
            <a:lvl2pPr>
              <a:defRPr>
                <a:latin typeface="+mn-lt"/>
                <a:cs typeface="Calibri" panose="020F0502020204030204" pitchFamily="34" charset="0"/>
              </a:defRPr>
            </a:lvl2pPr>
            <a:lvl3pPr>
              <a:defRPr>
                <a:latin typeface="+mn-lt"/>
                <a:cs typeface="Calibri" panose="020F0502020204030204" pitchFamily="34" charset="0"/>
              </a:defRPr>
            </a:lvl3pPr>
            <a:lvl4pPr>
              <a:defRPr>
                <a:latin typeface="+mn-lt"/>
                <a:cs typeface="Calibri" panose="020F0502020204030204" pitchFamily="34" charset="0"/>
              </a:defRPr>
            </a:lvl4pPr>
            <a:lvl5pPr>
              <a:defRPr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972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2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8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99DD8-5B06-38F2-B57E-1AFE39C5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8C99A5-F762-2270-22EA-AA703A4A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93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f.io/bknzh/?view_only=bda587ab846f416482460924e019bf9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worxr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sf.io/bknzh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-dataport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zenodo.or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ieeeauthorcenter.ieee.org/create-your-ieee-journal-article/research-reproducibility/" TargetMode="External"/><Relationship Id="rId2" Type="http://schemas.openxmlformats.org/officeDocument/2006/relationships/hyperlink" Target="https://www.acm.org/publications/policies/digital-artifac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/" TargetMode="External"/><Relationship Id="rId2" Type="http://schemas.openxmlformats.org/officeDocument/2006/relationships/hyperlink" Target="https://en.wikipedia.org/wiki/FAIR_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osf.io/" TargetMode="External"/><Relationship Id="rId7" Type="http://schemas.openxmlformats.org/officeDocument/2006/relationships/hyperlink" Target="https://ieee-datapor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zenodo.org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DD1B5-3226-F56F-BFB5-1B6AAE301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527" y="248230"/>
            <a:ext cx="11262946" cy="20780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B50000"/>
                </a:solidFill>
                <a:latin typeface="Calibri"/>
                <a:cs typeface="Calibri"/>
                <a:sym typeface="Calibri"/>
              </a:rPr>
              <a:t>Replicability and data/algorithm storage and availability</a:t>
            </a:r>
            <a:endParaRPr lang="de-A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D3EC72-DDD5-2C4E-A390-6D54ACF59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3rd Workshop on Replication in Extended Reality (</a:t>
            </a:r>
            <a:r>
              <a:rPr lang="en-US" dirty="0" err="1"/>
              <a:t>WoRXR</a:t>
            </a:r>
            <a:r>
              <a:rPr lang="en-US" dirty="0"/>
              <a:t>)</a:t>
            </a:r>
          </a:p>
          <a:p>
            <a:r>
              <a:rPr lang="en-US" dirty="0"/>
              <a:t>Florian Weidner</a:t>
            </a:r>
            <a:endParaRPr lang="en-AT" dirty="0"/>
          </a:p>
        </p:txBody>
      </p:sp>
      <p:pic>
        <p:nvPicPr>
          <p:cNvPr id="4" name="Picture 3" descr="Lancaster University">
            <a:extLst>
              <a:ext uri="{FF2B5EF4-FFF2-40B4-BE49-F238E27FC236}">
                <a16:creationId xmlns:a16="http://schemas.microsoft.com/office/drawing/2014/main" id="{F945A4C4-DAC3-563E-2D7D-D8590063D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231" y="4559779"/>
            <a:ext cx="2259807" cy="7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A0962-A8FE-29A0-F210-AA2334196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OSF (Open Science Framework)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E710F6-9418-FA83-0DF7-383A98769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" y="2847007"/>
            <a:ext cx="11064240" cy="1655762"/>
          </a:xfrm>
        </p:spPr>
        <p:txBody>
          <a:bodyPr/>
          <a:lstStyle/>
          <a:p>
            <a:r>
              <a:rPr lang="en-US" dirty="0"/>
              <a:t>It’s all about (pre-)registration, project, and resources</a:t>
            </a:r>
            <a:r>
              <a:rPr lang="en-US" dirty="0">
                <a:sym typeface="Wingdings" panose="05000000000000000000" pitchFamily="2" charset="2"/>
              </a:rPr>
              <a:t>: lifecycle</a:t>
            </a:r>
          </a:p>
          <a:p>
            <a:r>
              <a:rPr lang="en-US" dirty="0">
                <a:sym typeface="Wingdings" panose="05000000000000000000" pitchFamily="2" charset="2"/>
              </a:rPr>
              <a:t>TIL: “OSF is maintained and developed by the Center For Open Science (COS)”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44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5662-7273-D8A7-6238-91C89FEB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+ Project (+ Preprint)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E304-637E-5444-DF4F-09D6D9B3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 is the start</a:t>
            </a:r>
          </a:p>
          <a:p>
            <a:r>
              <a:rPr lang="en-US" dirty="0"/>
              <a:t>Registration creates project</a:t>
            </a:r>
          </a:p>
          <a:p>
            <a:r>
              <a:rPr lang="en-US" dirty="0"/>
              <a:t>Project is for data and collaboration</a:t>
            </a:r>
          </a:p>
          <a:p>
            <a:pPr lvl="1"/>
            <a:r>
              <a:rPr lang="en-US" dirty="0"/>
              <a:t>Is flexible</a:t>
            </a:r>
          </a:p>
          <a:p>
            <a:pPr lvl="1"/>
            <a:r>
              <a:rPr lang="en-US" dirty="0"/>
              <a:t>Own storage or external</a:t>
            </a:r>
          </a:p>
          <a:p>
            <a:pPr lvl="1"/>
            <a:r>
              <a:rPr lang="en-US" dirty="0"/>
              <a:t>History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5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E203-25E8-8D68-9777-1198CA2B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E7E5-3216-1130-7B70-65BF8BD4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new registration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487FB3-1E7D-48C3-7F01-1DAE5B448D0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</p:spTree>
    <p:extLst>
      <p:ext uri="{BB962C8B-B14F-4D97-AF65-F5344CB8AC3E}">
        <p14:creationId xmlns:p14="http://schemas.microsoft.com/office/powerpoint/2010/main" val="313973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877B-1AC7-DEAB-4026-6224FAD3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5066F-3311-2957-7AC8-FFD35809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Creates new project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080C13-C84E-1EFC-AFFC-222ED9A6901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6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2E5F-1F0A-2880-E20B-C652CD8A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7D399-AA59-4A12-2C96-0AE7BD69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Fill out all info and register (updatable)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323D57-6148-6B56-395C-024203EC9F7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</p:spTree>
    <p:extLst>
      <p:ext uri="{BB962C8B-B14F-4D97-AF65-F5344CB8AC3E}">
        <p14:creationId xmlns:p14="http://schemas.microsoft.com/office/powerpoint/2010/main" val="375183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4364-7D75-5F54-E3AB-2C79B144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Workflow: Pre-registration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386C-6AB3-ECA2-6397-0C813E53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General information</a:t>
            </a:r>
          </a:p>
          <a:p>
            <a:r>
              <a:rPr lang="en-US" dirty="0"/>
              <a:t>Hypothesis</a:t>
            </a:r>
          </a:p>
          <a:p>
            <a:r>
              <a:rPr lang="en-US" dirty="0"/>
              <a:t>Design plan</a:t>
            </a:r>
          </a:p>
          <a:p>
            <a:pPr lvl="1"/>
            <a:r>
              <a:rPr lang="en-US" dirty="0"/>
              <a:t>Study type</a:t>
            </a:r>
          </a:p>
          <a:p>
            <a:pPr lvl="1"/>
            <a:r>
              <a:rPr lang="en-US" dirty="0"/>
              <a:t>Blinding</a:t>
            </a:r>
          </a:p>
          <a:p>
            <a:pPr lvl="1"/>
            <a:r>
              <a:rPr lang="en-US" dirty="0"/>
              <a:t>Study design </a:t>
            </a:r>
          </a:p>
          <a:p>
            <a:pPr lvl="1"/>
            <a:r>
              <a:rPr lang="en-US" dirty="0"/>
              <a:t>Randomization</a:t>
            </a:r>
          </a:p>
          <a:p>
            <a:r>
              <a:rPr lang="en-US" dirty="0"/>
              <a:t>Sampling plan</a:t>
            </a:r>
          </a:p>
          <a:p>
            <a:pPr lvl="1"/>
            <a:r>
              <a:rPr lang="en-US" dirty="0"/>
              <a:t>Existing data*</a:t>
            </a:r>
          </a:p>
          <a:p>
            <a:pPr lvl="1"/>
            <a:r>
              <a:rPr lang="en-US" dirty="0"/>
              <a:t>Explanation of existing data</a:t>
            </a:r>
          </a:p>
          <a:p>
            <a:pPr lvl="1"/>
            <a:r>
              <a:rPr lang="en-US" dirty="0"/>
              <a:t>Data collection procedure*</a:t>
            </a:r>
          </a:p>
          <a:p>
            <a:pPr lvl="1"/>
            <a:r>
              <a:rPr lang="en-US" dirty="0"/>
              <a:t>Sample size* + rationale + stopping rule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Dependent variables</a:t>
            </a:r>
          </a:p>
          <a:p>
            <a:pPr lvl="1"/>
            <a:r>
              <a:rPr lang="en-US" dirty="0"/>
              <a:t>Independent variables*</a:t>
            </a:r>
          </a:p>
          <a:p>
            <a:pPr lvl="1"/>
            <a:r>
              <a:rPr lang="en-US" dirty="0"/>
              <a:t>Indexing?</a:t>
            </a:r>
          </a:p>
          <a:p>
            <a:r>
              <a:rPr lang="en-US" dirty="0"/>
              <a:t>Analysis plan</a:t>
            </a:r>
          </a:p>
          <a:p>
            <a:pPr lvl="1"/>
            <a:r>
              <a:rPr lang="en-US" dirty="0"/>
              <a:t>Statistical models*</a:t>
            </a:r>
          </a:p>
          <a:p>
            <a:pPr lvl="1"/>
            <a:r>
              <a:rPr lang="en-US" dirty="0"/>
              <a:t>Transformations</a:t>
            </a:r>
          </a:p>
          <a:p>
            <a:pPr lvl="1"/>
            <a:r>
              <a:rPr lang="en-US" dirty="0"/>
              <a:t>Inference criteria (e.g., p-value)</a:t>
            </a:r>
          </a:p>
          <a:p>
            <a:pPr lvl="1"/>
            <a:r>
              <a:rPr lang="en-US" dirty="0"/>
              <a:t>Data exclusion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Exploratory analysis</a:t>
            </a:r>
          </a:p>
          <a:p>
            <a:pPr lvl="2"/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63AD4-1ACE-5283-DF08-C315C87B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42" y="1904776"/>
            <a:ext cx="2125265" cy="33748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B72D3B-C863-841A-16AC-B7044445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4" y="1690688"/>
            <a:ext cx="4124858" cy="1901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1E220-1020-DDDD-870A-162E74C5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79" y="5167950"/>
            <a:ext cx="3689182" cy="969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93D85A-E4CB-EC3F-399C-34D9E6ED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006" y="3767831"/>
            <a:ext cx="3782094" cy="10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577D-F37A-68DF-3200-69311D68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BD77-FC16-D3ED-B456-BB08C0AA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Anonymous link to registration possible: </a:t>
            </a:r>
            <a:r>
              <a:rPr lang="en-GB" dirty="0">
                <a:hlinkClick r:id="rId2"/>
              </a:rPr>
              <a:t>https://osf.io/bknzh/?view_only=bda587ab846f416482460924e019bf91</a:t>
            </a:r>
            <a:r>
              <a:rPr lang="en-GB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D99CC7-0F3F-0D2C-9DC5-8AA65D370D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7A5B7B-7A04-D87B-D7A9-F336D58C27DB}"/>
              </a:ext>
            </a:extLst>
          </p:cNvPr>
          <p:cNvSpPr txBox="1"/>
          <p:nvPr/>
        </p:nvSpPr>
        <p:spPr>
          <a:xfrm>
            <a:off x="4914900" y="14630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https://tinyurl.com/worxr1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041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37432A-59C5-92AD-C523-A7DA40D7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902EF-FC25-FC8C-A393-82AC0FAC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… do study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B146-7A20-1531-F6A9-F2FEFEC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8E53-0686-B42C-A1F8-E5418B38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some data.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E156CE-DAB8-378C-2AAC-64E5AEA2AB9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</p:spTree>
    <p:extLst>
      <p:ext uri="{BB962C8B-B14F-4D97-AF65-F5344CB8AC3E}">
        <p14:creationId xmlns:p14="http://schemas.microsoft.com/office/powerpoint/2010/main" val="88522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B146-7A20-1531-F6A9-F2FEFEC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8E53-0686-B42C-A1F8-E5418B38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+ OSF</a:t>
            </a:r>
          </a:p>
          <a:p>
            <a:r>
              <a:rPr lang="en-US" dirty="0"/>
              <a:t>No file mirror!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6C670-5AFD-0482-AD6F-7A012F527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3BFC3F-F3BF-34D4-5500-00681840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83" y="2903621"/>
            <a:ext cx="2404859" cy="31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ECD6-7CCD-1F62-5304-0F0D698C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the next 15 minutes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F6102-3979-5678-AAD9-969352730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</a:t>
            </a:r>
            <a:r>
              <a:rPr lang="en-US" dirty="0"/>
              <a:t> publish data and algorithms?</a:t>
            </a:r>
          </a:p>
          <a:p>
            <a:r>
              <a:rPr lang="en-US" b="1" dirty="0"/>
              <a:t>What</a:t>
            </a:r>
            <a:r>
              <a:rPr lang="en-US" dirty="0"/>
              <a:t> could (should) we store?</a:t>
            </a:r>
          </a:p>
          <a:p>
            <a:r>
              <a:rPr lang="en-US" b="1" dirty="0"/>
              <a:t>Where</a:t>
            </a:r>
            <a:r>
              <a:rPr lang="en-US" dirty="0"/>
              <a:t> to store? </a:t>
            </a:r>
          </a:p>
          <a:p>
            <a:pPr lvl="1"/>
            <a:r>
              <a:rPr lang="en-US" dirty="0" err="1"/>
              <a:t>Zenodo</a:t>
            </a:r>
            <a:endParaRPr lang="en-US" dirty="0"/>
          </a:p>
          <a:p>
            <a:pPr lvl="1"/>
            <a:r>
              <a:rPr lang="en-US" dirty="0"/>
              <a:t>OSF</a:t>
            </a:r>
          </a:p>
          <a:p>
            <a:r>
              <a:rPr lang="en-US" dirty="0"/>
              <a:t>How do we </a:t>
            </a:r>
            <a:r>
              <a:rPr lang="en-US" b="1" dirty="0"/>
              <a:t>document</a:t>
            </a:r>
            <a:r>
              <a:rPr lang="en-US" dirty="0"/>
              <a:t> it?</a:t>
            </a:r>
          </a:p>
          <a:p>
            <a:r>
              <a:rPr lang="en-US" dirty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27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B146-7A20-1531-F6A9-F2FEFEC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8E53-0686-B42C-A1F8-E5418B38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 project to registration via project DOI.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45EA14-677B-560B-6328-CF42F488DFC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284A0-6E0C-9CCC-9AA2-2EF3F6A4C1CA}"/>
              </a:ext>
            </a:extLst>
          </p:cNvPr>
          <p:cNvSpPr/>
          <p:nvPr/>
        </p:nvSpPr>
        <p:spPr>
          <a:xfrm>
            <a:off x="5530850" y="4718050"/>
            <a:ext cx="1123950" cy="12827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80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F003-9368-0D8B-8E14-64124B17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Workflow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62D-6439-A1D3-F3BA-3B084B149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Link project to registration via project DOI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GB" sz="2400" dirty="0"/>
          </a:p>
          <a:p>
            <a:r>
              <a:rPr lang="en-US" sz="2400" dirty="0"/>
              <a:t>[1] F. Weidner, “Demo Embodiment Study”, 13-Oct-2023. [Online]. Available: </a:t>
            </a:r>
            <a:r>
              <a:rPr lang="en-US" sz="2400" dirty="0">
                <a:hlinkClick r:id="rId2"/>
              </a:rPr>
              <a:t>https://osf.io/bknzh</a:t>
            </a:r>
            <a:r>
              <a:rPr lang="en-US" sz="2400" dirty="0"/>
              <a:t>.  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E9992D-393D-2A0A-2F1E-9E4CC3218E4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008563" y="1832393"/>
            <a:ext cx="6345237" cy="433780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2C0A4-DF69-39FE-6452-D863E72FD119}"/>
              </a:ext>
            </a:extLst>
          </p:cNvPr>
          <p:cNvSpPr/>
          <p:nvPr/>
        </p:nvSpPr>
        <p:spPr>
          <a:xfrm>
            <a:off x="5530850" y="4718050"/>
            <a:ext cx="1123950" cy="12827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08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110C-6367-CB23-71D0-855C35E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comments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DEAD-CE64-A552-ADF3-4A7F8AF2E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Foundation well-funded (long-term perspective)</a:t>
            </a:r>
          </a:p>
          <a:p>
            <a:r>
              <a:rPr lang="en-US" dirty="0"/>
              <a:t>Preregistration</a:t>
            </a:r>
          </a:p>
          <a:p>
            <a:r>
              <a:rPr lang="en-US" dirty="0"/>
              <a:t>Anonymous links</a:t>
            </a:r>
          </a:p>
          <a:p>
            <a:r>
              <a:rPr lang="en-US" dirty="0"/>
              <a:t>Versioning possible</a:t>
            </a:r>
          </a:p>
          <a:p>
            <a:r>
              <a:rPr lang="en-US" dirty="0"/>
              <a:t>50GB</a:t>
            </a:r>
          </a:p>
          <a:p>
            <a:r>
              <a:rPr lang="en-US" dirty="0"/>
              <a:t>Links to </a:t>
            </a:r>
            <a:r>
              <a:rPr lang="en-US" dirty="0" err="1"/>
              <a:t>github</a:t>
            </a:r>
            <a:r>
              <a:rPr lang="en-US" dirty="0"/>
              <a:t> release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no file mirror.</a:t>
            </a:r>
          </a:p>
          <a:p>
            <a:r>
              <a:rPr lang="en-US" dirty="0">
                <a:sym typeface="Wingdings" panose="05000000000000000000" pitchFamily="2" charset="2"/>
              </a:rPr>
              <a:t>Covers research lifecycle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8989E-F4B6-3362-C044-F445116E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57" y="3429000"/>
            <a:ext cx="5125165" cy="146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0D970-E2F0-0CA7-391B-77BC8704E5EE}"/>
              </a:ext>
            </a:extLst>
          </p:cNvPr>
          <p:cNvSpPr txBox="1"/>
          <p:nvPr/>
        </p:nvSpPr>
        <p:spPr>
          <a:xfrm>
            <a:off x="6254750" y="48960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https://github.com/eblondel/zen4R</a:t>
            </a:r>
          </a:p>
        </p:txBody>
      </p:sp>
    </p:spTree>
    <p:extLst>
      <p:ext uri="{BB962C8B-B14F-4D97-AF65-F5344CB8AC3E}">
        <p14:creationId xmlns:p14="http://schemas.microsoft.com/office/powerpoint/2010/main" val="1266308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7489E6-BA27-EA2E-DCA8-8F8F438F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Tl;dr</a:t>
            </a:r>
            <a:r>
              <a:rPr lang="en-US" dirty="0"/>
              <a:t>: OSF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0AC66-CC9E-E3BB-5A12-7333CFC1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Create and fill out pre-registration.</a:t>
            </a:r>
          </a:p>
          <a:p>
            <a:pPr marL="514350" indent="-514350">
              <a:buAutoNum type="arabicPeriod"/>
            </a:pPr>
            <a:r>
              <a:rPr lang="en-US" dirty="0"/>
              <a:t>Do study.</a:t>
            </a:r>
          </a:p>
          <a:p>
            <a:pPr marL="514350" indent="-514350">
              <a:buAutoNum type="arabicPeriod"/>
            </a:pPr>
            <a:r>
              <a:rPr lang="en-US" dirty="0"/>
              <a:t>Create project and upload data, analytics code, materials, papers, and supplemental.</a:t>
            </a:r>
          </a:p>
          <a:p>
            <a:pPr marL="514350" indent="-514350">
              <a:buAutoNum type="arabicPeriod"/>
            </a:pPr>
            <a:r>
              <a:rPr lang="en-US" dirty="0"/>
              <a:t>Create view-only links (private or not)</a:t>
            </a:r>
          </a:p>
          <a:p>
            <a:pPr marL="514350" indent="-514350">
              <a:buAutoNum type="arabicPeriod"/>
            </a:pPr>
            <a:r>
              <a:rPr lang="en-US" dirty="0"/>
              <a:t>Add them to manuscript. </a:t>
            </a:r>
          </a:p>
          <a:p>
            <a:pPr marL="514350" indent="-514350">
              <a:buAutoNum type="arabicPeriod"/>
            </a:pPr>
            <a:r>
              <a:rPr lang="en-US" dirty="0"/>
              <a:t>Be happy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871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A0962-A8FE-29A0-F210-AA2334196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IEEE </a:t>
            </a:r>
            <a:r>
              <a:rPr lang="en-US" dirty="0" err="1"/>
              <a:t>DataPort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E710F6-9418-FA83-0DF7-383A98769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about datasets.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562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4121-2433-0C3D-D33E-DC646B57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</a:t>
            </a:r>
            <a:r>
              <a:rPr lang="en-US" dirty="0" err="1"/>
              <a:t>DataPort</a:t>
            </a:r>
            <a:r>
              <a:rPr lang="en-US" dirty="0"/>
              <a:t>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B41D-3C9E-9674-0BE8-4AC66676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Free only for subscribers</a:t>
            </a:r>
          </a:p>
          <a:p>
            <a:r>
              <a:rPr lang="en-US" dirty="0"/>
              <a:t>Up to 2TB or 10TB </a:t>
            </a:r>
          </a:p>
          <a:p>
            <a:r>
              <a:rPr lang="en-US" dirty="0"/>
              <a:t>Open access for 1.950 USD (sometimes discounts)</a:t>
            </a:r>
          </a:p>
          <a:p>
            <a:r>
              <a:rPr lang="en-US" dirty="0"/>
              <a:t>Long-term via IEEE</a:t>
            </a:r>
          </a:p>
          <a:p>
            <a:r>
              <a:rPr lang="en-US" dirty="0"/>
              <a:t>Linked to IEEE account</a:t>
            </a:r>
          </a:p>
          <a:p>
            <a:r>
              <a:rPr lang="en-US" dirty="0"/>
              <a:t>No preregistration</a:t>
            </a:r>
          </a:p>
          <a:p>
            <a:r>
              <a:rPr lang="en-US" dirty="0"/>
              <a:t>DOI</a:t>
            </a:r>
          </a:p>
          <a:p>
            <a:r>
              <a:rPr lang="en-US" dirty="0"/>
              <a:t>(designed for competitions)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97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37D96-3BF1-7071-B46B-47C2471E6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documentation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7A8D9A-2069-83D8-7D58-7020BE405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1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C22-A90C-F651-DB69-CEF09E8A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document it?</a:t>
            </a:r>
          </a:p>
        </p:txBody>
      </p:sp>
      <p:pic>
        <p:nvPicPr>
          <p:cNvPr id="5" name="Grafik 3">
            <a:extLst>
              <a:ext uri="{FF2B5EF4-FFF2-40B4-BE49-F238E27FC236}">
                <a16:creationId xmlns:a16="http://schemas.microsoft.com/office/drawing/2014/main" id="{51AF7368-8F9E-6936-8EDD-53B54E3189A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2141616"/>
            <a:ext cx="6345237" cy="371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AF96E-9C58-649C-9A71-555FB253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7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0C22-A90C-F651-DB69-CEF09E8A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document it?</a:t>
            </a:r>
          </a:p>
        </p:txBody>
      </p:sp>
      <p:graphicFrame>
        <p:nvGraphicFramePr>
          <p:cNvPr id="4" name="Diagramm 6">
            <a:extLst>
              <a:ext uri="{FF2B5EF4-FFF2-40B4-BE49-F238E27FC236}">
                <a16:creationId xmlns:a16="http://schemas.microsoft.com/office/drawing/2014/main" id="{560550FC-187C-A6D0-3F1C-2762F908F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099909"/>
              </p:ext>
            </p:extLst>
          </p:nvPr>
        </p:nvGraphicFramePr>
        <p:xfrm>
          <a:off x="838200" y="1825625"/>
          <a:ext cx="395446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3">
            <a:extLst>
              <a:ext uri="{FF2B5EF4-FFF2-40B4-BE49-F238E27FC236}">
                <a16:creationId xmlns:a16="http://schemas.microsoft.com/office/drawing/2014/main" id="{51AF7368-8F9E-6936-8EDD-53B54E3189A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2141616"/>
            <a:ext cx="6345237" cy="371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0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A0962-A8FE-29A0-F210-AA2334196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E710F6-9418-FA83-0DF7-383A98769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76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EBE-042E-7F3D-BD39-1114B795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publish data?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7C098-2404-797D-19DC-C645980B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Reproducibility and replicability. For example:</a:t>
            </a:r>
          </a:p>
          <a:p>
            <a:pPr lvl="1"/>
            <a:r>
              <a:rPr lang="en-US" dirty="0"/>
              <a:t>Prototype shared: test exactly the same. </a:t>
            </a:r>
          </a:p>
          <a:p>
            <a:pPr lvl="1"/>
            <a:r>
              <a:rPr lang="en-US" dirty="0"/>
              <a:t>Data shared: calculate exactly the same</a:t>
            </a:r>
          </a:p>
          <a:p>
            <a:pPr lvl="1"/>
            <a:r>
              <a:rPr lang="en-US" dirty="0"/>
              <a:t>Everything: do exactly the same.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 also:</a:t>
            </a:r>
          </a:p>
          <a:p>
            <a:r>
              <a:rPr lang="en-US" dirty="0"/>
              <a:t>Comparison with new findings easier (statistics)</a:t>
            </a:r>
          </a:p>
          <a:p>
            <a:r>
              <a:rPr lang="en-US" dirty="0"/>
              <a:t>Making improvements is easier (iterations)</a:t>
            </a:r>
          </a:p>
          <a:p>
            <a:endParaRPr lang="en-GB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CE58C-B8F4-F97A-616F-647661D19EDA}"/>
              </a:ext>
            </a:extLst>
          </p:cNvPr>
          <p:cNvSpPr txBox="1"/>
          <p:nvPr/>
        </p:nvSpPr>
        <p:spPr>
          <a:xfrm>
            <a:off x="2" y="7664"/>
            <a:ext cx="1219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Reproducibility: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reanalysing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 existing data in the same manner. 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Replicability: 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reconducting the analysis, including data 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collection.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Inter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5342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10CC-3C41-3D39-14BA-9BCDB0DF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together?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0E66-268A-473C-FA57-55F9373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Soft requirement / extra recognition?</a:t>
            </a:r>
          </a:p>
          <a:p>
            <a:pPr lvl="1"/>
            <a:r>
              <a:rPr lang="en-US"/>
              <a:t>Executable + setup instructions</a:t>
            </a:r>
          </a:p>
          <a:p>
            <a:pPr lvl="1"/>
            <a:r>
              <a:rPr lang="en-US"/>
              <a:t>Study protocol and self-defined questions</a:t>
            </a:r>
          </a:p>
          <a:p>
            <a:pPr lvl="1"/>
            <a:r>
              <a:rPr lang="en-US"/>
              <a:t>Raw data + scripts to calculate results in paper</a:t>
            </a:r>
          </a:p>
          <a:p>
            <a:pPr lvl="1"/>
            <a:r>
              <a:rPr lang="en-US"/>
              <a:t>Video</a:t>
            </a:r>
          </a:p>
          <a:p>
            <a:pPr lvl="1"/>
            <a:r>
              <a:rPr lang="en-US"/>
              <a:t>Preprint</a:t>
            </a:r>
          </a:p>
          <a:p>
            <a:r>
              <a:rPr lang="en-US"/>
              <a:t>OSF, Zenodo, IEEE DataPort?</a:t>
            </a:r>
          </a:p>
          <a:p>
            <a:pPr lvl="1"/>
            <a:r>
              <a:rPr lang="en-US"/>
              <a:t>OSF: allrounder, free, pre-registration, 50GB</a:t>
            </a:r>
          </a:p>
          <a:p>
            <a:pPr lvl="1"/>
            <a:r>
              <a:rPr lang="en-US"/>
              <a:t>Zenodo: easy via github, free, 50GB, no pre-registration</a:t>
            </a:r>
          </a:p>
          <a:p>
            <a:pPr lvl="1"/>
            <a:r>
              <a:rPr lang="en-US"/>
              <a:t>DataPort: large storage, paid</a:t>
            </a:r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4" name="Picture 2" descr="undefined">
            <a:hlinkClick r:id="rId2"/>
            <a:extLst>
              <a:ext uri="{FF2B5EF4-FFF2-40B4-BE49-F238E27FC236}">
                <a16:creationId xmlns:a16="http://schemas.microsoft.com/office/drawing/2014/main" id="{D8FCA558-DBDB-11A0-E7D7-AB057E16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98" y="565818"/>
            <a:ext cx="2099678" cy="12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defined">
            <a:hlinkClick r:id="rId4"/>
            <a:extLst>
              <a:ext uri="{FF2B5EF4-FFF2-40B4-BE49-F238E27FC236}">
                <a16:creationId xmlns:a16="http://schemas.microsoft.com/office/drawing/2014/main" id="{E8E7F4A6-D2A0-6B77-67CC-4292CE03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30" y="3182683"/>
            <a:ext cx="2373176" cy="8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B3ADC2F0-0ABD-9762-E5B9-0FE28A7E5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912" y="2174542"/>
            <a:ext cx="2712012" cy="6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8C68088-34EE-93A8-7592-F9A3A6369186}"/>
              </a:ext>
            </a:extLst>
          </p:cNvPr>
          <p:cNvSpPr txBox="1">
            <a:spLocks/>
          </p:cNvSpPr>
          <p:nvPr/>
        </p:nvSpPr>
        <p:spPr>
          <a:xfrm>
            <a:off x="501313" y="1534510"/>
            <a:ext cx="10786797" cy="130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40000"/>
                </a:solidFill>
                <a:latin typeface="Utsaah" panose="020B0502040204020203" pitchFamily="34" charset="0"/>
                <a:ea typeface="+mj-ea"/>
                <a:cs typeface="Utsaah" panose="020B0502040204020203" pitchFamily="34" charset="0"/>
              </a:defRPr>
            </a:lvl1pPr>
          </a:lstStyle>
          <a:p>
            <a:pPr algn="l"/>
            <a:r>
              <a:rPr lang="en-US" sz="3600" b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Thank you! Questions?</a:t>
            </a:r>
            <a:endParaRPr lang="de-AT" sz="3600" dirty="0">
              <a:solidFill>
                <a:srgbClr val="C00000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5594752-46E6-14FA-5F0B-89694FDEFED8}"/>
              </a:ext>
            </a:extLst>
          </p:cNvPr>
          <p:cNvSpPr txBox="1">
            <a:spLocks/>
          </p:cNvSpPr>
          <p:nvPr/>
        </p:nvSpPr>
        <p:spPr>
          <a:xfrm>
            <a:off x="464527" y="248230"/>
            <a:ext cx="11262946" cy="2078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B50000"/>
                </a:solidFill>
                <a:latin typeface="Calibri"/>
                <a:cs typeface="Calibri"/>
                <a:sym typeface="Calibri"/>
              </a:rPr>
              <a:t>Replicability and data/algorithm storage and availability</a:t>
            </a:r>
            <a:endParaRPr lang="de-AT" sz="3600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31275E1F-0ADC-B991-9BBA-47F390B79490}"/>
              </a:ext>
            </a:extLst>
          </p:cNvPr>
          <p:cNvSpPr txBox="1">
            <a:spLocks/>
          </p:cNvSpPr>
          <p:nvPr/>
        </p:nvSpPr>
        <p:spPr>
          <a:xfrm>
            <a:off x="464527" y="829839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ED8800"/>
                </a:solidFill>
              </a:rPr>
              <a:t>3rd Workshop on Replication in Extended Reality (</a:t>
            </a:r>
            <a:r>
              <a:rPr lang="en-US" sz="2000" dirty="0" err="1">
                <a:solidFill>
                  <a:srgbClr val="ED8800"/>
                </a:solidFill>
              </a:rPr>
              <a:t>WoRXR</a:t>
            </a:r>
            <a:r>
              <a:rPr lang="en-US" sz="2000" dirty="0">
                <a:solidFill>
                  <a:srgbClr val="ED88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D8800"/>
                </a:solidFill>
              </a:rPr>
              <a:t>Florian Weidner, Lancaster University</a:t>
            </a:r>
            <a:endParaRPr lang="en-AT" sz="2000" dirty="0">
              <a:solidFill>
                <a:srgbClr val="ED8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71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0DB-68E4-C279-0D98-6C93D4A8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7E405-29EA-0DAA-2A92-42112C47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https://www.acm.org/publications/policies/digital-artifacts</a:t>
            </a:r>
            <a:endParaRPr lang="en-GB" dirty="0"/>
          </a:p>
          <a:p>
            <a:r>
              <a:rPr lang="en-GB" dirty="0">
                <a:hlinkClick r:id="rId3"/>
              </a:rPr>
              <a:t>https://journals.ieeeauthorcenter.ieee.org/create-your-ieee-journal-article/research-reproducibility/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92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6AF3-840B-1D68-AEA7-8083AFF8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A62BB-BECE-56D5-48BC-2AFDA099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>
                <a:hlinkClick r:id="rId2"/>
              </a:rPr>
              <a:t>https://en.wikipedia.org/wiki/FAIR_data</a:t>
            </a:r>
            <a:r>
              <a:rPr lang="en-US" dirty="0"/>
              <a:t> </a:t>
            </a:r>
            <a:endParaRPr lang="en-AT" dirty="0"/>
          </a:p>
          <a:p>
            <a:r>
              <a:rPr lang="en-AT" dirty="0">
                <a:hlinkClick r:id="rId3"/>
              </a:rPr>
              <a:t>https://www.go-fair.org/fair-principles/</a:t>
            </a:r>
            <a:r>
              <a:rPr lang="en-US" dirty="0"/>
              <a:t> </a:t>
            </a:r>
            <a:endParaRPr lang="en-AT" dirty="0"/>
          </a:p>
          <a:p>
            <a:r>
              <a:rPr lang="en-AT" dirty="0"/>
              <a:t>Fair != open</a:t>
            </a:r>
            <a:r>
              <a:rPr lang="en-US" dirty="0"/>
              <a:t> </a:t>
            </a:r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1143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E5E8-6A17-8547-59C0-72F64C2F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(should?) we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F760-FEE2-C14E-FC7B-5DAA56950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Simulation data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Data from surveys, questionnaires and interviews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Audio-visual data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Software, code, </a:t>
            </a:r>
            <a:r>
              <a:rPr lang="de-DE" sz="2800" i="1" dirty="0" err="1"/>
              <a:t>scripts</a:t>
            </a:r>
            <a:endParaRPr lang="de-DE" sz="2800" i="1" dirty="0"/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Measurement data (raw + processed)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Analysis data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7900"/>
              </a:buClr>
              <a:buFont typeface="Wingdings" panose="05000000000000000000" pitchFamily="2" charset="2"/>
              <a:buChar char="§"/>
            </a:pPr>
            <a:r>
              <a:rPr lang="de-DE" sz="2800" i="1" dirty="0"/>
              <a:t>...etc.</a:t>
            </a:r>
          </a:p>
        </p:txBody>
      </p:sp>
    </p:spTree>
    <p:extLst>
      <p:ext uri="{BB962C8B-B14F-4D97-AF65-F5344CB8AC3E}">
        <p14:creationId xmlns:p14="http://schemas.microsoft.com/office/powerpoint/2010/main" val="424085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C7C7-E803-2F38-003E-62D10E75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store?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F66C-8571-ED78-CB70-FF46D31B6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„Popular“: osf.io, zenodo.org, IEEEDataPort</a:t>
            </a:r>
          </a:p>
          <a:p>
            <a:r>
              <a:rPr lang="de-DE" sz="3200" dirty="0" err="1"/>
              <a:t>Some</a:t>
            </a:r>
            <a:r>
              <a:rPr lang="de-DE" sz="3200" dirty="0"/>
              <a:t> </a:t>
            </a:r>
            <a:r>
              <a:rPr lang="de-DE" sz="3200" dirty="0" err="1"/>
              <a:t>institutions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platforms</a:t>
            </a:r>
            <a:endParaRPr lang="de-DE" sz="3200" dirty="0"/>
          </a:p>
          <a:p>
            <a:r>
              <a:rPr lang="de-DE" sz="3200" dirty="0" err="1"/>
              <a:t>Criteria</a:t>
            </a:r>
            <a:r>
              <a:rPr lang="de-DE" sz="3200" dirty="0"/>
              <a:t>:</a:t>
            </a:r>
          </a:p>
          <a:p>
            <a:pPr lvl="1"/>
            <a:r>
              <a:rPr lang="de-DE" sz="2800" dirty="0" err="1"/>
              <a:t>Offers</a:t>
            </a:r>
            <a:r>
              <a:rPr lang="de-DE" sz="2800" dirty="0"/>
              <a:t> DOI</a:t>
            </a:r>
          </a:p>
          <a:p>
            <a:pPr lvl="1"/>
            <a:r>
              <a:rPr lang="de-DE" sz="2800" dirty="0" err="1"/>
              <a:t>promises</a:t>
            </a:r>
            <a:r>
              <a:rPr lang="de-DE" sz="2800" dirty="0"/>
              <a:t> </a:t>
            </a:r>
            <a:r>
              <a:rPr lang="de-DE" sz="2800" dirty="0" err="1"/>
              <a:t>long</a:t>
            </a:r>
            <a:r>
              <a:rPr lang="de-DE" sz="2800" dirty="0"/>
              <a:t>-term </a:t>
            </a:r>
            <a:r>
              <a:rPr lang="de-DE" sz="2800" dirty="0" err="1"/>
              <a:t>storage</a:t>
            </a:r>
            <a:endParaRPr lang="de-DE" sz="2800" dirty="0"/>
          </a:p>
          <a:p>
            <a:pPr lvl="1"/>
            <a:r>
              <a:rPr lang="de-DE" sz="2800" dirty="0" err="1"/>
              <a:t>Stable</a:t>
            </a:r>
            <a:r>
              <a:rPr lang="de-DE" sz="2800" dirty="0"/>
              <a:t> </a:t>
            </a:r>
            <a:r>
              <a:rPr lang="de-DE" sz="2800" dirty="0" err="1"/>
              <a:t>funding</a:t>
            </a:r>
            <a:endParaRPr lang="de-DE" sz="2800" dirty="0"/>
          </a:p>
          <a:p>
            <a:pPr lvl="1"/>
            <a:r>
              <a:rPr lang="de-DE" sz="2800" dirty="0"/>
              <a:t>(Free)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undefined">
            <a:hlinkClick r:id="rId3"/>
            <a:extLst>
              <a:ext uri="{FF2B5EF4-FFF2-40B4-BE49-F238E27FC236}">
                <a16:creationId xmlns:a16="http://schemas.microsoft.com/office/drawing/2014/main" id="{29484DE7-9FFB-5D83-8BC0-355A67260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470" y="3128569"/>
            <a:ext cx="2099678" cy="12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hlinkClick r:id="rId5"/>
            <a:extLst>
              <a:ext uri="{FF2B5EF4-FFF2-40B4-BE49-F238E27FC236}">
                <a16:creationId xmlns:a16="http://schemas.microsoft.com/office/drawing/2014/main" id="{B3562B63-4E0A-51ED-D086-5380C6AB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902" y="5745434"/>
            <a:ext cx="2373176" cy="8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C6932A4B-6A27-F594-0D0F-F638B4DA6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484" y="4737293"/>
            <a:ext cx="2712012" cy="6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4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A0962-A8FE-29A0-F210-AA2334196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Zenodo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E710F6-9418-FA83-0DF7-383A98769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about storage.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18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7E2753F-E4EB-E445-EBE2-0F5C19AE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Zenodo</a:t>
            </a:r>
            <a:r>
              <a:rPr lang="en-US" dirty="0"/>
              <a:t> UI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1DD1C94-9857-3687-84D8-6719891A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Signup / login</a:t>
            </a:r>
          </a:p>
          <a:p>
            <a:r>
              <a:rPr lang="en-US" dirty="0"/>
              <a:t>Create new upload</a:t>
            </a:r>
          </a:p>
          <a:p>
            <a:r>
              <a:rPr lang="en-US" dirty="0"/>
              <a:t>Get DOI</a:t>
            </a:r>
          </a:p>
          <a:p>
            <a:r>
              <a:rPr lang="en-US" dirty="0"/>
              <a:t>Fill in metadata</a:t>
            </a:r>
          </a:p>
          <a:p>
            <a:r>
              <a:rPr lang="en-US" dirty="0"/>
              <a:t>Upload files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Publish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straightfoward</a:t>
            </a:r>
            <a:endParaRPr lang="en-GB" dirty="0"/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343248F-6C9A-AE89-DD05-1771C6364DA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8563" y="2250948"/>
            <a:ext cx="6345237" cy="3500691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E52C51-891A-E0E9-9547-3F336DE9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585" y="561709"/>
            <a:ext cx="4001152" cy="12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9A1B-1CB7-0677-3A6A-FCB53C46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CDA20-A077-84A6-EF3E-410FCD5B4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2B33696-417A-814E-89F2-CEA0EB9EB7C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702480" y="365125"/>
            <a:ext cx="8263267" cy="5584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15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110C-6367-CB23-71D0-855C35E5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</a:t>
            </a:r>
            <a:r>
              <a:rPr lang="en-US" dirty="0" err="1"/>
              <a:t>Zenodo</a:t>
            </a:r>
            <a:r>
              <a:rPr lang="en-US" dirty="0"/>
              <a:t> 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DEAD-CE64-A552-ADF3-4A7F8AF2E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</a:t>
            </a:r>
          </a:p>
          <a:p>
            <a:r>
              <a:rPr lang="en-US" dirty="0"/>
              <a:t>Funded by CERN (long-term perspective)</a:t>
            </a:r>
          </a:p>
          <a:p>
            <a:r>
              <a:rPr lang="en-US" dirty="0"/>
              <a:t>No anonymous links; collaborators can be modified</a:t>
            </a:r>
          </a:p>
          <a:p>
            <a:r>
              <a:rPr lang="en-US" dirty="0"/>
              <a:t>Versioning possible</a:t>
            </a:r>
          </a:p>
          <a:p>
            <a:r>
              <a:rPr lang="en-US" dirty="0"/>
              <a:t>50GB</a:t>
            </a:r>
          </a:p>
          <a:p>
            <a:r>
              <a:rPr lang="en-US" dirty="0"/>
              <a:t>Links to </a:t>
            </a:r>
            <a:r>
              <a:rPr lang="en-US" dirty="0" err="1"/>
              <a:t>github</a:t>
            </a:r>
            <a:r>
              <a:rPr lang="en-US" dirty="0"/>
              <a:t> release </a:t>
            </a:r>
          </a:p>
          <a:p>
            <a:pPr lvl="1"/>
            <a:r>
              <a:rPr lang="en-US" dirty="0"/>
              <a:t>auto-update on new release</a:t>
            </a:r>
          </a:p>
          <a:p>
            <a:pPr lvl="1"/>
            <a:r>
              <a:rPr lang="en-US" dirty="0"/>
              <a:t>Nice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Zenodo</a:t>
            </a:r>
            <a:r>
              <a:rPr lang="en-US" dirty="0"/>
              <a:t> badge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8989E-F4B6-3362-C044-F445116E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31" y="4443249"/>
            <a:ext cx="5125165" cy="146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63291-F2EA-D870-40F4-C6B7D2E31418}"/>
              </a:ext>
            </a:extLst>
          </p:cNvPr>
          <p:cNvSpPr txBox="1"/>
          <p:nvPr/>
        </p:nvSpPr>
        <p:spPr>
          <a:xfrm>
            <a:off x="6390289" y="58589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https://github.com/eblondel/zen4R</a:t>
            </a:r>
          </a:p>
        </p:txBody>
      </p:sp>
    </p:spTree>
    <p:extLst>
      <p:ext uri="{BB962C8B-B14F-4D97-AF65-F5344CB8AC3E}">
        <p14:creationId xmlns:p14="http://schemas.microsoft.com/office/powerpoint/2010/main" val="25776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MAR23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819</Words>
  <Application>Microsoft Office PowerPoint</Application>
  <PresentationFormat>Widescreen</PresentationFormat>
  <Paragraphs>177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Inter</vt:lpstr>
      <vt:lpstr>Utsaah</vt:lpstr>
      <vt:lpstr>Verdana</vt:lpstr>
      <vt:lpstr>Wingdings</vt:lpstr>
      <vt:lpstr>Office</vt:lpstr>
      <vt:lpstr>Replicability and data/algorithm storage and availability</vt:lpstr>
      <vt:lpstr>Outline for the next 15 minutes</vt:lpstr>
      <vt:lpstr>Why publish data?</vt:lpstr>
      <vt:lpstr>What could (should?) we store?</vt:lpstr>
      <vt:lpstr>Where to store?</vt:lpstr>
      <vt:lpstr>Zenodo</vt:lpstr>
      <vt:lpstr>Zenodo UI</vt:lpstr>
      <vt:lpstr>Example</vt:lpstr>
      <vt:lpstr>Comments on Zenodo  </vt:lpstr>
      <vt:lpstr>OSF (Open Science Framework)</vt:lpstr>
      <vt:lpstr>Registration + Project (+ Preprint)</vt:lpstr>
      <vt:lpstr>OSF Workflow</vt:lpstr>
      <vt:lpstr>OSF Workflow</vt:lpstr>
      <vt:lpstr>OSF Workflow</vt:lpstr>
      <vt:lpstr>OSF Workflow: Pre-registration</vt:lpstr>
      <vt:lpstr>OSF Workflow</vt:lpstr>
      <vt:lpstr>PowerPoint Presentation</vt:lpstr>
      <vt:lpstr>OSF Workflow</vt:lpstr>
      <vt:lpstr>OSF Workflow</vt:lpstr>
      <vt:lpstr>OSF Workflow</vt:lpstr>
      <vt:lpstr>OSF Workflow</vt:lpstr>
      <vt:lpstr>OSF comments </vt:lpstr>
      <vt:lpstr>Tl;dr: OSF</vt:lpstr>
      <vt:lpstr>IEEE DataPort</vt:lpstr>
      <vt:lpstr>IEEE DataPort comments</vt:lpstr>
      <vt:lpstr>Data documentation</vt:lpstr>
      <vt:lpstr>How do we document it?</vt:lpstr>
      <vt:lpstr>How do we document it?</vt:lpstr>
      <vt:lpstr>Summary</vt:lpstr>
      <vt:lpstr>All together?</vt:lpstr>
      <vt:lpstr>PowerPoint Presentation</vt:lpstr>
      <vt:lpstr>Some resources</vt:lpstr>
      <vt:lpstr>FAIR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Mohr-Ziak, Peter</dc:creator>
  <cp:lastModifiedBy>Weidner, Florian</cp:lastModifiedBy>
  <cp:revision>14</cp:revision>
  <dcterms:created xsi:type="dcterms:W3CDTF">2023-08-17T10:24:21Z</dcterms:created>
  <dcterms:modified xsi:type="dcterms:W3CDTF">2023-10-16T03:33:48Z</dcterms:modified>
</cp:coreProperties>
</file>